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25"/>
  </p:notesMasterIdLst>
  <p:sldIdLst>
    <p:sldId id="256" r:id="rId2"/>
    <p:sldId id="257" r:id="rId3"/>
    <p:sldId id="268" r:id="rId4"/>
    <p:sldId id="258" r:id="rId5"/>
    <p:sldId id="259" r:id="rId6"/>
    <p:sldId id="267" r:id="rId7"/>
    <p:sldId id="260" r:id="rId8"/>
    <p:sldId id="292" r:id="rId9"/>
    <p:sldId id="262" r:id="rId10"/>
    <p:sldId id="263" r:id="rId11"/>
    <p:sldId id="264" r:id="rId12"/>
    <p:sldId id="265" r:id="rId13"/>
    <p:sldId id="261" r:id="rId14"/>
    <p:sldId id="266" r:id="rId15"/>
    <p:sldId id="269" r:id="rId16"/>
    <p:sldId id="272" r:id="rId17"/>
    <p:sldId id="294" r:id="rId18"/>
    <p:sldId id="293" r:id="rId19"/>
    <p:sldId id="273" r:id="rId20"/>
    <p:sldId id="295" r:id="rId21"/>
    <p:sldId id="271" r:id="rId22"/>
    <p:sldId id="275" r:id="rId23"/>
    <p:sldId id="290"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jpjbnpiub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292929"/>
    <a:srgbClr val="BEDDE8"/>
    <a:srgbClr val="CCECFF"/>
    <a:srgbClr val="99CCFF"/>
    <a:srgbClr val="99CC00"/>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45" autoAdjust="0"/>
  </p:normalViewPr>
  <p:slideViewPr>
    <p:cSldViewPr>
      <p:cViewPr varScale="1">
        <p:scale>
          <a:sx n="69" d="100"/>
          <a:sy n="69" d="100"/>
        </p:scale>
        <p:origin x="5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sr-Latn-RS"/>
          </a:p>
        </p:txBody>
      </p:sp>
      <p:sp>
        <p:nvSpPr>
          <p:cNvPr id="1884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sr-Latn-R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84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noProof="0" smtClean="0"/>
              <a:t>Click to edit Master text styles</a:t>
            </a:r>
          </a:p>
          <a:p>
            <a:pPr lvl="1"/>
            <a:r>
              <a:rPr lang="en-US" altLang="sr-Latn-RS" noProof="0" smtClean="0"/>
              <a:t>Second level</a:t>
            </a:r>
          </a:p>
          <a:p>
            <a:pPr lvl="2"/>
            <a:r>
              <a:rPr lang="en-US" altLang="sr-Latn-RS" noProof="0" smtClean="0"/>
              <a:t>Third level</a:t>
            </a:r>
          </a:p>
          <a:p>
            <a:pPr lvl="3"/>
            <a:r>
              <a:rPr lang="en-US" altLang="sr-Latn-RS" noProof="0" smtClean="0"/>
              <a:t>Fourth level</a:t>
            </a:r>
          </a:p>
          <a:p>
            <a:pPr lvl="4"/>
            <a:r>
              <a:rPr lang="en-US" altLang="sr-Latn-RS" noProof="0" smtClean="0"/>
              <a:t>Fifth level</a:t>
            </a:r>
          </a:p>
        </p:txBody>
      </p:sp>
      <p:sp>
        <p:nvSpPr>
          <p:cNvPr id="1884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sr-Latn-RS"/>
          </a:p>
        </p:txBody>
      </p:sp>
      <p:sp>
        <p:nvSpPr>
          <p:cNvPr id="1884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E3B0DA4-5CDD-48A4-9F07-B832A99E1F16}"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FCA18B-24A6-4951-B395-CEC431786781}" type="slidenum">
              <a:rPr lang="en-US" altLang="sr-Latn-RS"/>
              <a:pPr/>
              <a:t>5</a:t>
            </a:fld>
            <a:endParaRPr lang="en-US" altLang="sr-Latn-RS"/>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sr-Latn-CS" altLang="sr-Latn-R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6000"/>
            </a:lvl1pPr>
          </a:lstStyle>
          <a:p>
            <a:r>
              <a:rPr lang="sr-Latn-RS" smtClean="0"/>
              <a:t>Kliknite i uredite naslov mastera</a:t>
            </a:r>
            <a:endParaRPr lang="sr-Latn-RS"/>
          </a:p>
        </p:txBody>
      </p:sp>
      <p:sp>
        <p:nvSpPr>
          <p:cNvPr id="3" name="Podnaslov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smtClean="0"/>
              <a:t>Kliknite da biste uredili stil podnaslova mastera</a:t>
            </a:r>
            <a:endParaRPr lang="sr-Latn-R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6" name="Rectangle 6"/>
          <p:cNvSpPr>
            <a:spLocks noGrp="1" noChangeArrowheads="1"/>
          </p:cNvSpPr>
          <p:nvPr>
            <p:ph type="sldNum" sz="quarter" idx="12"/>
          </p:nvPr>
        </p:nvSpPr>
        <p:spPr>
          <a:ln/>
        </p:spPr>
        <p:txBody>
          <a:bodyPr/>
          <a:lstStyle>
            <a:lvl1pPr>
              <a:defRPr/>
            </a:lvl1pPr>
          </a:lstStyle>
          <a:p>
            <a:pPr>
              <a:defRPr/>
            </a:pPr>
            <a:fld id="{93A8CDA7-AFC8-4B2E-A854-F89F5DD2E886}" type="slidenum">
              <a:rPr lang="en-US" altLang="sr-Latn-RS"/>
              <a:pPr>
                <a:defRPr/>
              </a:pPr>
              <a:t>‹#›</a:t>
            </a:fld>
            <a:endParaRPr lang="en-US" altLang="sr-Latn-RS"/>
          </a:p>
        </p:txBody>
      </p:sp>
    </p:spTree>
    <p:extLst>
      <p:ext uri="{BB962C8B-B14F-4D97-AF65-F5344CB8AC3E}">
        <p14:creationId xmlns:p14="http://schemas.microsoft.com/office/powerpoint/2010/main" val="374120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vertikalni tekst 2"/>
          <p:cNvSpPr>
            <a:spLocks noGrp="1"/>
          </p:cNvSpPr>
          <p:nvPr>
            <p:ph type="body" orient="vert" idx="1"/>
          </p:nvPr>
        </p:nvSpPr>
        <p:spPr/>
        <p:txBody>
          <a:bodyPr vert="eaVe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6" name="Rectangle 6"/>
          <p:cNvSpPr>
            <a:spLocks noGrp="1" noChangeArrowheads="1"/>
          </p:cNvSpPr>
          <p:nvPr>
            <p:ph type="sldNum" sz="quarter" idx="12"/>
          </p:nvPr>
        </p:nvSpPr>
        <p:spPr>
          <a:ln/>
        </p:spPr>
        <p:txBody>
          <a:bodyPr/>
          <a:lstStyle>
            <a:lvl1pPr>
              <a:defRPr/>
            </a:lvl1pPr>
          </a:lstStyle>
          <a:p>
            <a:pPr>
              <a:defRPr/>
            </a:pPr>
            <a:fld id="{B9C12B5F-8C41-4F22-A707-740D41988ED5}" type="slidenum">
              <a:rPr lang="en-US" altLang="sr-Latn-RS"/>
              <a:pPr>
                <a:defRPr/>
              </a:pPr>
              <a:t>‹#›</a:t>
            </a:fld>
            <a:endParaRPr lang="en-US" altLang="sr-Latn-RS"/>
          </a:p>
        </p:txBody>
      </p:sp>
    </p:spTree>
    <p:extLst>
      <p:ext uri="{BB962C8B-B14F-4D97-AF65-F5344CB8AC3E}">
        <p14:creationId xmlns:p14="http://schemas.microsoft.com/office/powerpoint/2010/main" val="174958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kalni naslov 1"/>
          <p:cNvSpPr>
            <a:spLocks noGrp="1"/>
          </p:cNvSpPr>
          <p:nvPr>
            <p:ph type="title" orient="vert"/>
          </p:nvPr>
        </p:nvSpPr>
        <p:spPr>
          <a:xfrm>
            <a:off x="6629400" y="274638"/>
            <a:ext cx="2057400" cy="5851525"/>
          </a:xfrm>
        </p:spPr>
        <p:txBody>
          <a:bodyPr vert="eaVert"/>
          <a:lstStyle/>
          <a:p>
            <a:r>
              <a:rPr lang="sr-Latn-RS" smtClean="0"/>
              <a:t>Kliknite i uredite naslov mastera</a:t>
            </a:r>
            <a:endParaRPr lang="sr-Latn-RS"/>
          </a:p>
        </p:txBody>
      </p:sp>
      <p:sp>
        <p:nvSpPr>
          <p:cNvPr id="3" name="Čuvar mesta za vertikalni tekst 2"/>
          <p:cNvSpPr>
            <a:spLocks noGrp="1"/>
          </p:cNvSpPr>
          <p:nvPr>
            <p:ph type="body" orient="vert" idx="1"/>
          </p:nvPr>
        </p:nvSpPr>
        <p:spPr>
          <a:xfrm>
            <a:off x="457200" y="274638"/>
            <a:ext cx="6019800" cy="5851525"/>
          </a:xfrm>
        </p:spPr>
        <p:txBody>
          <a:bodyPr vert="eaVe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6" name="Rectangle 6"/>
          <p:cNvSpPr>
            <a:spLocks noGrp="1" noChangeArrowheads="1"/>
          </p:cNvSpPr>
          <p:nvPr>
            <p:ph type="sldNum" sz="quarter" idx="12"/>
          </p:nvPr>
        </p:nvSpPr>
        <p:spPr>
          <a:ln/>
        </p:spPr>
        <p:txBody>
          <a:bodyPr/>
          <a:lstStyle>
            <a:lvl1pPr>
              <a:defRPr/>
            </a:lvl1pPr>
          </a:lstStyle>
          <a:p>
            <a:pPr>
              <a:defRPr/>
            </a:pPr>
            <a:fld id="{1607EDDE-4118-4B30-8C73-22C4332605B2}" type="slidenum">
              <a:rPr lang="en-US" altLang="sr-Latn-RS"/>
              <a:pPr>
                <a:defRPr/>
              </a:pPr>
              <a:t>‹#›</a:t>
            </a:fld>
            <a:endParaRPr lang="en-US" altLang="sr-Latn-RS"/>
          </a:p>
        </p:txBody>
      </p:sp>
    </p:spTree>
    <p:extLst>
      <p:ext uri="{BB962C8B-B14F-4D97-AF65-F5344CB8AC3E}">
        <p14:creationId xmlns:p14="http://schemas.microsoft.com/office/powerpoint/2010/main" val="80912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Čuvar mesta za sadržaj 1"/>
          <p:cNvSpPr>
            <a:spLocks noGrp="1"/>
          </p:cNvSpPr>
          <p:nvPr>
            <p:ph/>
          </p:nvPr>
        </p:nvSpPr>
        <p:spPr>
          <a:xfrm>
            <a:off x="457200" y="274638"/>
            <a:ext cx="8229600" cy="5851525"/>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5" name="Rectangle 6"/>
          <p:cNvSpPr>
            <a:spLocks noGrp="1" noChangeArrowheads="1"/>
          </p:cNvSpPr>
          <p:nvPr>
            <p:ph type="sldNum" sz="quarter" idx="12"/>
          </p:nvPr>
        </p:nvSpPr>
        <p:spPr>
          <a:ln/>
        </p:spPr>
        <p:txBody>
          <a:bodyPr/>
          <a:lstStyle>
            <a:lvl1pPr>
              <a:defRPr/>
            </a:lvl1pPr>
          </a:lstStyle>
          <a:p>
            <a:pPr>
              <a:defRPr/>
            </a:pPr>
            <a:fld id="{626E3D5F-103F-438C-9FAB-B4603A13A44F}" type="slidenum">
              <a:rPr lang="en-US" altLang="sr-Latn-RS"/>
              <a:pPr>
                <a:defRPr/>
              </a:pPr>
              <a:t>‹#›</a:t>
            </a:fld>
            <a:endParaRPr lang="en-US" altLang="sr-Latn-RS"/>
          </a:p>
        </p:txBody>
      </p:sp>
    </p:spTree>
    <p:extLst>
      <p:ext uri="{BB962C8B-B14F-4D97-AF65-F5344CB8AC3E}">
        <p14:creationId xmlns:p14="http://schemas.microsoft.com/office/powerpoint/2010/main" val="22990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sadržaj 2"/>
          <p:cNvSpPr>
            <a:spLocks noGrp="1"/>
          </p:cNvSpPr>
          <p:nvPr>
            <p:ph idx="1"/>
          </p:nvPr>
        </p:nvSpPr>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6" name="Rectangle 6"/>
          <p:cNvSpPr>
            <a:spLocks noGrp="1" noChangeArrowheads="1"/>
          </p:cNvSpPr>
          <p:nvPr>
            <p:ph type="sldNum" sz="quarter" idx="12"/>
          </p:nvPr>
        </p:nvSpPr>
        <p:spPr>
          <a:ln/>
        </p:spPr>
        <p:txBody>
          <a:bodyPr/>
          <a:lstStyle>
            <a:lvl1pPr>
              <a:defRPr/>
            </a:lvl1pPr>
          </a:lstStyle>
          <a:p>
            <a:pPr>
              <a:defRPr/>
            </a:pPr>
            <a:fld id="{CB9628C7-EB6E-4917-80DD-865ABC01B60E}" type="slidenum">
              <a:rPr lang="en-US" altLang="sr-Latn-RS"/>
              <a:pPr>
                <a:defRPr/>
              </a:pPr>
              <a:t>‹#›</a:t>
            </a:fld>
            <a:endParaRPr lang="en-US" altLang="sr-Latn-RS"/>
          </a:p>
        </p:txBody>
      </p:sp>
    </p:spTree>
    <p:extLst>
      <p:ext uri="{BB962C8B-B14F-4D97-AF65-F5344CB8AC3E}">
        <p14:creationId xmlns:p14="http://schemas.microsoft.com/office/powerpoint/2010/main" val="219452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p:spPr>
        <p:txBody>
          <a:bodyPr anchor="b"/>
          <a:lstStyle>
            <a:lvl1pPr>
              <a:defRPr sz="6000"/>
            </a:lvl1pPr>
          </a:lstStyle>
          <a:p>
            <a:r>
              <a:rPr lang="sr-Latn-RS" smtClean="0"/>
              <a:t>Kliknite i uredite naslov mastera</a:t>
            </a:r>
            <a:endParaRPr lang="sr-Latn-RS"/>
          </a:p>
        </p:txBody>
      </p:sp>
      <p:sp>
        <p:nvSpPr>
          <p:cNvPr id="3" name="Čuvar mesta za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r-Latn-RS" smtClean="0"/>
              <a:t>Uredi stil teksta mastera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6" name="Rectangle 6"/>
          <p:cNvSpPr>
            <a:spLocks noGrp="1" noChangeArrowheads="1"/>
          </p:cNvSpPr>
          <p:nvPr>
            <p:ph type="sldNum" sz="quarter" idx="12"/>
          </p:nvPr>
        </p:nvSpPr>
        <p:spPr>
          <a:ln/>
        </p:spPr>
        <p:txBody>
          <a:bodyPr/>
          <a:lstStyle>
            <a:lvl1pPr>
              <a:defRPr/>
            </a:lvl1pPr>
          </a:lstStyle>
          <a:p>
            <a:pPr>
              <a:defRPr/>
            </a:pPr>
            <a:fld id="{02CC0A2C-4144-4340-9EF5-6107F83F1F06}" type="slidenum">
              <a:rPr lang="en-US" altLang="sr-Latn-RS"/>
              <a:pPr>
                <a:defRPr/>
              </a:pPr>
              <a:t>‹#›</a:t>
            </a:fld>
            <a:endParaRPr lang="en-US" altLang="sr-Latn-RS"/>
          </a:p>
        </p:txBody>
      </p:sp>
    </p:spTree>
    <p:extLst>
      <p:ext uri="{BB962C8B-B14F-4D97-AF65-F5344CB8AC3E}">
        <p14:creationId xmlns:p14="http://schemas.microsoft.com/office/powerpoint/2010/main" val="211117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sadržaj 2"/>
          <p:cNvSpPr>
            <a:spLocks noGrp="1"/>
          </p:cNvSpPr>
          <p:nvPr>
            <p:ph sz="half" idx="1"/>
          </p:nvPr>
        </p:nvSpPr>
        <p:spPr>
          <a:xfrm>
            <a:off x="457200" y="1600200"/>
            <a:ext cx="4038600" cy="4525963"/>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sadržaj 3"/>
          <p:cNvSpPr>
            <a:spLocks noGrp="1"/>
          </p:cNvSpPr>
          <p:nvPr>
            <p:ph sz="half" idx="2"/>
          </p:nvPr>
        </p:nvSpPr>
        <p:spPr>
          <a:xfrm>
            <a:off x="4648200" y="1600200"/>
            <a:ext cx="4038600" cy="4525963"/>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7" name="Rectangle 6"/>
          <p:cNvSpPr>
            <a:spLocks noGrp="1" noChangeArrowheads="1"/>
          </p:cNvSpPr>
          <p:nvPr>
            <p:ph type="sldNum" sz="quarter" idx="12"/>
          </p:nvPr>
        </p:nvSpPr>
        <p:spPr>
          <a:ln/>
        </p:spPr>
        <p:txBody>
          <a:bodyPr/>
          <a:lstStyle>
            <a:lvl1pPr>
              <a:defRPr/>
            </a:lvl1pPr>
          </a:lstStyle>
          <a:p>
            <a:pPr>
              <a:defRPr/>
            </a:pPr>
            <a:fld id="{332FE3EA-523A-4EAA-A13F-B1D526051042}" type="slidenum">
              <a:rPr lang="en-US" altLang="sr-Latn-RS"/>
              <a:pPr>
                <a:defRPr/>
              </a:pPr>
              <a:t>‹#›</a:t>
            </a:fld>
            <a:endParaRPr lang="en-US" altLang="sr-Latn-RS"/>
          </a:p>
        </p:txBody>
      </p:sp>
    </p:spTree>
    <p:extLst>
      <p:ext uri="{BB962C8B-B14F-4D97-AF65-F5344CB8AC3E}">
        <p14:creationId xmlns:p14="http://schemas.microsoft.com/office/powerpoint/2010/main" val="119318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sr-Latn-RS" smtClean="0"/>
              <a:t>Kliknite i uredite naslov mastera</a:t>
            </a:r>
            <a:endParaRPr lang="sr-Latn-RS"/>
          </a:p>
        </p:txBody>
      </p:sp>
      <p:sp>
        <p:nvSpPr>
          <p:cNvPr id="3" name="Čuvar mesta za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4" name="Čuvar mesta za sadržaj 3"/>
          <p:cNvSpPr>
            <a:spLocks noGrp="1"/>
          </p:cNvSpPr>
          <p:nvPr>
            <p:ph sz="half" idx="2"/>
          </p:nvPr>
        </p:nvSpPr>
        <p:spPr>
          <a:xfrm>
            <a:off x="630238" y="2505075"/>
            <a:ext cx="3868737" cy="368458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5" name="Čuvar mesta za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6" name="Čuvar mesta za sadržaj 5"/>
          <p:cNvSpPr>
            <a:spLocks noGrp="1"/>
          </p:cNvSpPr>
          <p:nvPr>
            <p:ph sz="quarter" idx="4"/>
          </p:nvPr>
        </p:nvSpPr>
        <p:spPr>
          <a:xfrm>
            <a:off x="4629150" y="2505075"/>
            <a:ext cx="3887788" cy="368458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9" name="Rectangle 6"/>
          <p:cNvSpPr>
            <a:spLocks noGrp="1" noChangeArrowheads="1"/>
          </p:cNvSpPr>
          <p:nvPr>
            <p:ph type="sldNum" sz="quarter" idx="12"/>
          </p:nvPr>
        </p:nvSpPr>
        <p:spPr>
          <a:ln/>
        </p:spPr>
        <p:txBody>
          <a:bodyPr/>
          <a:lstStyle>
            <a:lvl1pPr>
              <a:defRPr/>
            </a:lvl1pPr>
          </a:lstStyle>
          <a:p>
            <a:pPr>
              <a:defRPr/>
            </a:pPr>
            <a:fld id="{E4959DE9-8E20-4EC5-9797-22CD5A89A339}" type="slidenum">
              <a:rPr lang="en-US" altLang="sr-Latn-RS"/>
              <a:pPr>
                <a:defRPr/>
              </a:pPr>
              <a:t>‹#›</a:t>
            </a:fld>
            <a:endParaRPr lang="en-US" altLang="sr-Latn-RS"/>
          </a:p>
        </p:txBody>
      </p:sp>
    </p:spTree>
    <p:extLst>
      <p:ext uri="{BB962C8B-B14F-4D97-AF65-F5344CB8AC3E}">
        <p14:creationId xmlns:p14="http://schemas.microsoft.com/office/powerpoint/2010/main" val="421310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5" name="Rectangle 6"/>
          <p:cNvSpPr>
            <a:spLocks noGrp="1" noChangeArrowheads="1"/>
          </p:cNvSpPr>
          <p:nvPr>
            <p:ph type="sldNum" sz="quarter" idx="12"/>
          </p:nvPr>
        </p:nvSpPr>
        <p:spPr>
          <a:ln/>
        </p:spPr>
        <p:txBody>
          <a:bodyPr/>
          <a:lstStyle>
            <a:lvl1pPr>
              <a:defRPr/>
            </a:lvl1pPr>
          </a:lstStyle>
          <a:p>
            <a:pPr>
              <a:defRPr/>
            </a:pPr>
            <a:fld id="{FD251B42-E496-4376-9608-975F6C4D1D9B}" type="slidenum">
              <a:rPr lang="en-US" altLang="sr-Latn-RS"/>
              <a:pPr>
                <a:defRPr/>
              </a:pPr>
              <a:t>‹#›</a:t>
            </a:fld>
            <a:endParaRPr lang="en-US" altLang="sr-Latn-RS"/>
          </a:p>
        </p:txBody>
      </p:sp>
    </p:spTree>
    <p:extLst>
      <p:ext uri="{BB962C8B-B14F-4D97-AF65-F5344CB8AC3E}">
        <p14:creationId xmlns:p14="http://schemas.microsoft.com/office/powerpoint/2010/main" val="180822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4" name="Rectangle 6"/>
          <p:cNvSpPr>
            <a:spLocks noGrp="1" noChangeArrowheads="1"/>
          </p:cNvSpPr>
          <p:nvPr>
            <p:ph type="sldNum" sz="quarter" idx="12"/>
          </p:nvPr>
        </p:nvSpPr>
        <p:spPr>
          <a:ln/>
        </p:spPr>
        <p:txBody>
          <a:bodyPr/>
          <a:lstStyle>
            <a:lvl1pPr>
              <a:defRPr/>
            </a:lvl1pPr>
          </a:lstStyle>
          <a:p>
            <a:pPr>
              <a:defRPr/>
            </a:pPr>
            <a:fld id="{E84CD216-D809-4A1A-A02F-EA7C8EEE08D9}" type="slidenum">
              <a:rPr lang="en-US" altLang="sr-Latn-RS"/>
              <a:pPr>
                <a:defRPr/>
              </a:pPr>
              <a:t>‹#›</a:t>
            </a:fld>
            <a:endParaRPr lang="en-US" altLang="sr-Latn-RS"/>
          </a:p>
        </p:txBody>
      </p:sp>
    </p:spTree>
    <p:extLst>
      <p:ext uri="{BB962C8B-B14F-4D97-AF65-F5344CB8AC3E}">
        <p14:creationId xmlns:p14="http://schemas.microsoft.com/office/powerpoint/2010/main" val="65745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r-Latn-RS" smtClean="0"/>
              <a:t>Kliknite i uredite naslov mastera</a:t>
            </a:r>
            <a:endParaRPr lang="sr-Latn-RS"/>
          </a:p>
        </p:txBody>
      </p:sp>
      <p:sp>
        <p:nvSpPr>
          <p:cNvPr id="3" name="Čuvar mesta za sadržaj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smtClean="0"/>
              <a:t>Uredi stil teksta mastera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7" name="Rectangle 6"/>
          <p:cNvSpPr>
            <a:spLocks noGrp="1" noChangeArrowheads="1"/>
          </p:cNvSpPr>
          <p:nvPr>
            <p:ph type="sldNum" sz="quarter" idx="12"/>
          </p:nvPr>
        </p:nvSpPr>
        <p:spPr>
          <a:ln/>
        </p:spPr>
        <p:txBody>
          <a:bodyPr/>
          <a:lstStyle>
            <a:lvl1pPr>
              <a:defRPr/>
            </a:lvl1pPr>
          </a:lstStyle>
          <a:p>
            <a:pPr>
              <a:defRPr/>
            </a:pPr>
            <a:fld id="{AF478865-0F41-4968-901A-31156D132214}" type="slidenum">
              <a:rPr lang="en-US" altLang="sr-Latn-RS"/>
              <a:pPr>
                <a:defRPr/>
              </a:pPr>
              <a:t>‹#›</a:t>
            </a:fld>
            <a:endParaRPr lang="en-US" altLang="sr-Latn-RS"/>
          </a:p>
        </p:txBody>
      </p:sp>
    </p:spTree>
    <p:extLst>
      <p:ext uri="{BB962C8B-B14F-4D97-AF65-F5344CB8AC3E}">
        <p14:creationId xmlns:p14="http://schemas.microsoft.com/office/powerpoint/2010/main" val="277464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r-Latn-RS" smtClean="0"/>
              <a:t>Kliknite i uredite naslov mastera</a:t>
            </a:r>
            <a:endParaRPr lang="sr-Latn-RS"/>
          </a:p>
        </p:txBody>
      </p:sp>
      <p:sp>
        <p:nvSpPr>
          <p:cNvPr id="3" name="Čuvar mesta za slik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RS" noProof="0" smtClean="0"/>
          </a:p>
        </p:txBody>
      </p:sp>
      <p:sp>
        <p:nvSpPr>
          <p:cNvPr id="4" name="Čuvar mesta za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smtClean="0"/>
              <a:t>Uredi stil teksta mastera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sr-Latn-RS"/>
              <a:t>Asistent dr Milka Popović, 2011.</a:t>
            </a:r>
          </a:p>
        </p:txBody>
      </p:sp>
      <p:sp>
        <p:nvSpPr>
          <p:cNvPr id="7" name="Rectangle 6"/>
          <p:cNvSpPr>
            <a:spLocks noGrp="1" noChangeArrowheads="1"/>
          </p:cNvSpPr>
          <p:nvPr>
            <p:ph type="sldNum" sz="quarter" idx="12"/>
          </p:nvPr>
        </p:nvSpPr>
        <p:spPr>
          <a:ln/>
        </p:spPr>
        <p:txBody>
          <a:bodyPr/>
          <a:lstStyle>
            <a:lvl1pPr>
              <a:defRPr/>
            </a:lvl1pPr>
          </a:lstStyle>
          <a:p>
            <a:pPr>
              <a:defRPr/>
            </a:pPr>
            <a:fld id="{9881008E-7D37-4B9F-AD8F-8D17F51FBAB5}" type="slidenum">
              <a:rPr lang="en-US" altLang="sr-Latn-RS"/>
              <a:pPr>
                <a:defRPr/>
              </a:pPr>
              <a:t>‹#›</a:t>
            </a:fld>
            <a:endParaRPr lang="en-US" altLang="sr-Latn-RS"/>
          </a:p>
        </p:txBody>
      </p:sp>
    </p:spTree>
    <p:extLst>
      <p:ext uri="{BB962C8B-B14F-4D97-AF65-F5344CB8AC3E}">
        <p14:creationId xmlns:p14="http://schemas.microsoft.com/office/powerpoint/2010/main" val="134982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r-Latn-R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sr-Latn-RS"/>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r>
              <a:rPr lang="en-US" altLang="sr-Latn-RS"/>
              <a:t>Asistent dr Milka Popović, 2011.</a:t>
            </a:r>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3D882CC-A469-4C39-AD8F-F23254D14580}"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wmf"/><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755650" y="2636838"/>
            <a:ext cx="7772400" cy="1685925"/>
          </a:xfrm>
        </p:spPr>
        <p:txBody>
          <a:bodyPr anchor="ctr"/>
          <a:lstStyle/>
          <a:p>
            <a:pPr eaLnBrk="1" hangingPunct="1">
              <a:defRPr/>
            </a:pPr>
            <a:r>
              <a:rPr lang="sr-Latn-CS" altLang="sr-Latn-RS" sz="4800" b="1" smtClean="0">
                <a:effectLst>
                  <a:outerShdw blurRad="38100" dist="38100" dir="2700000" algn="tl">
                    <a:srgbClr val="C0C0C0"/>
                  </a:outerShdw>
                </a:effectLst>
              </a:rPr>
              <a:t>ČISTE RUKE </a:t>
            </a:r>
            <a:br>
              <a:rPr lang="sr-Latn-CS" altLang="sr-Latn-RS" sz="4800" b="1" smtClean="0">
                <a:effectLst>
                  <a:outerShdw blurRad="38100" dist="38100" dir="2700000" algn="tl">
                    <a:srgbClr val="C0C0C0"/>
                  </a:outerShdw>
                </a:effectLst>
              </a:rPr>
            </a:br>
            <a:r>
              <a:rPr lang="sr-Latn-CS" altLang="sr-Latn-RS" sz="4800" b="1" smtClean="0">
                <a:effectLst>
                  <a:outerShdw blurRad="38100" dist="38100" dir="2700000" algn="tl">
                    <a:srgbClr val="C0C0C0"/>
                  </a:outerShdw>
                </a:effectLst>
              </a:rPr>
              <a:t>BEZ PO MUKE</a:t>
            </a:r>
            <a:endParaRPr lang="en-US" altLang="sr-Latn-RS" sz="4800" b="1" smtClean="0">
              <a:effectLst>
                <a:outerShdw blurRad="38100" dist="38100" dir="2700000" algn="tl">
                  <a:srgbClr val="C0C0C0"/>
                </a:outerShdw>
              </a:effectLst>
            </a:endParaRPr>
          </a:p>
        </p:txBody>
      </p:sp>
      <p:sp>
        <p:nvSpPr>
          <p:cNvPr id="164867" name="Rectangle 3"/>
          <p:cNvSpPr>
            <a:spLocks noGrp="1" noChangeArrowheads="1"/>
          </p:cNvSpPr>
          <p:nvPr>
            <p:ph type="subTitle" idx="1"/>
          </p:nvPr>
        </p:nvSpPr>
        <p:spPr>
          <a:xfrm>
            <a:off x="900113" y="4941888"/>
            <a:ext cx="7632700" cy="1150937"/>
          </a:xfrm>
        </p:spPr>
        <p:txBody>
          <a:bodyPr/>
          <a:lstStyle/>
          <a:p>
            <a:pPr eaLnBrk="1" hangingPunct="1"/>
            <a:r>
              <a:rPr lang="sr-Latn-CS" altLang="sr-Latn-RS" sz="2800" smtClean="0"/>
              <a:t>Asistent dr med. Milka Popović</a:t>
            </a:r>
          </a:p>
          <a:p>
            <a:pPr eaLnBrk="1" hangingPunct="1"/>
            <a:r>
              <a:rPr lang="sr-Latn-CS" altLang="sr-Latn-RS" sz="2800" smtClean="0"/>
              <a:t>Institut za javno zdravlje Vojvodine</a:t>
            </a:r>
            <a:endParaRPr lang="en-US" altLang="sr-Latn-RS" sz="280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0995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p:cTn id="7" dur="500" fill="hold"/>
                                        <p:tgtEl>
                                          <p:spTgt spid="164866"/>
                                        </p:tgtEl>
                                        <p:attrNameLst>
                                          <p:attrName>ppt_w</p:attrName>
                                        </p:attrNameLst>
                                      </p:cBhvr>
                                      <p:tavLst>
                                        <p:tav tm="0">
                                          <p:val>
                                            <p:fltVal val="0"/>
                                          </p:val>
                                        </p:tav>
                                        <p:tav tm="100000">
                                          <p:val>
                                            <p:strVal val="#ppt_w"/>
                                          </p:val>
                                        </p:tav>
                                      </p:tavLst>
                                    </p:anim>
                                    <p:anim calcmode="lin" valueType="num">
                                      <p:cBhvr>
                                        <p:cTn id="8" dur="500" fill="hold"/>
                                        <p:tgtEl>
                                          <p:spTgt spid="1648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4867">
                                            <p:txEl>
                                              <p:pRg st="0" end="0"/>
                                            </p:txEl>
                                          </p:spTgt>
                                        </p:tgtEl>
                                        <p:attrNameLst>
                                          <p:attrName>style.visibility</p:attrName>
                                        </p:attrNameLst>
                                      </p:cBhvr>
                                      <p:to>
                                        <p:strVal val="visible"/>
                                      </p:to>
                                    </p:set>
                                    <p:anim calcmode="lin" valueType="num">
                                      <p:cBhvr>
                                        <p:cTn id="13" dur="500" fill="hold"/>
                                        <p:tgtEl>
                                          <p:spTgt spid="1648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48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4867">
                                            <p:txEl>
                                              <p:pRg st="1" end="1"/>
                                            </p:txEl>
                                          </p:spTgt>
                                        </p:tgtEl>
                                        <p:attrNameLst>
                                          <p:attrName>style.visibility</p:attrName>
                                        </p:attrNameLst>
                                      </p:cBhvr>
                                      <p:to>
                                        <p:strVal val="visible"/>
                                      </p:to>
                                    </p:set>
                                    <p:anim calcmode="lin" valueType="num">
                                      <p:cBhvr>
                                        <p:cTn id="19" dur="500" fill="hold"/>
                                        <p:tgtEl>
                                          <p:spTgt spid="16486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6486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3315"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FDF429-9228-454A-B43E-9A4A248A3561}" type="slidenum">
              <a:rPr lang="en-US" altLang="sr-Latn-RS"/>
              <a:pPr/>
              <a:t>10</a:t>
            </a:fld>
            <a:endParaRPr lang="en-US" altLang="sr-Latn-RS"/>
          </a:p>
        </p:txBody>
      </p:sp>
      <p:pic>
        <p:nvPicPr>
          <p:cNvPr id="1331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838" y="4508500"/>
            <a:ext cx="1935162"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Oval 10"/>
          <p:cNvSpPr>
            <a:spLocks noChangeArrowheads="1"/>
          </p:cNvSpPr>
          <p:nvPr/>
        </p:nvSpPr>
        <p:spPr bwMode="auto">
          <a:xfrm>
            <a:off x="1187450" y="3068638"/>
            <a:ext cx="1512888" cy="57626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r-Latn-CS" altLang="sr-Latn-RS">
              <a:solidFill>
                <a:srgbClr val="FF0000"/>
              </a:solidFill>
            </a:endParaRPr>
          </a:p>
        </p:txBody>
      </p:sp>
      <p:sp>
        <p:nvSpPr>
          <p:cNvPr id="13318" name="Oval 9"/>
          <p:cNvSpPr>
            <a:spLocks noChangeArrowheads="1"/>
          </p:cNvSpPr>
          <p:nvPr/>
        </p:nvSpPr>
        <p:spPr bwMode="auto">
          <a:xfrm>
            <a:off x="971550" y="1628775"/>
            <a:ext cx="5256213" cy="1150938"/>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r-Latn-RS" altLang="sr-Latn-RS"/>
          </a:p>
        </p:txBody>
      </p:sp>
      <p:sp>
        <p:nvSpPr>
          <p:cNvPr id="181250" name="Rectangle 2"/>
          <p:cNvSpPr>
            <a:spLocks noGrp="1" noChangeArrowheads="1"/>
          </p:cNvSpPr>
          <p:nvPr>
            <p:ph type="title"/>
          </p:nvPr>
        </p:nvSpPr>
        <p:spPr>
          <a:xfrm>
            <a:off x="468313" y="260350"/>
            <a:ext cx="6911975" cy="1143000"/>
          </a:xfrm>
        </p:spPr>
        <p:txBody>
          <a:bodyPr/>
          <a:lstStyle/>
          <a:p>
            <a:pPr eaLnBrk="1" hangingPunct="1">
              <a:defRPr/>
            </a:pPr>
            <a:r>
              <a:rPr lang="sr-Latn-CS" altLang="sr-Latn-RS" b="1" smtClean="0">
                <a:solidFill>
                  <a:schemeClr val="tx1"/>
                </a:solidFill>
                <a:effectLst>
                  <a:outerShdw blurRad="38100" dist="38100" dir="2700000" algn="tl">
                    <a:srgbClr val="C0C0C0"/>
                  </a:outerShdw>
                </a:effectLst>
              </a:rPr>
              <a:t>Kada treba oprati ruke?</a:t>
            </a:r>
            <a:endParaRPr lang="en-US" altLang="sr-Latn-RS" b="1" smtClean="0">
              <a:solidFill>
                <a:schemeClr val="tx1"/>
              </a:solidFill>
              <a:effectLst>
                <a:outerShdw blurRad="38100" dist="38100" dir="2700000" algn="tl">
                  <a:srgbClr val="C0C0C0"/>
                </a:outerShdw>
              </a:effectLst>
            </a:endParaRPr>
          </a:p>
        </p:txBody>
      </p:sp>
      <p:sp>
        <p:nvSpPr>
          <p:cNvPr id="13320" name="Rectangle 3"/>
          <p:cNvSpPr>
            <a:spLocks noGrp="1" noChangeArrowheads="1"/>
          </p:cNvSpPr>
          <p:nvPr>
            <p:ph type="body" idx="4294967295"/>
          </p:nvPr>
        </p:nvSpPr>
        <p:spPr>
          <a:xfrm>
            <a:off x="1116013" y="1484313"/>
            <a:ext cx="5843587" cy="4525962"/>
          </a:xfrm>
        </p:spPr>
        <p:txBody>
          <a:bodyPr/>
          <a:lstStyle/>
          <a:p>
            <a:pPr eaLnBrk="1" hangingPunct="1">
              <a:lnSpc>
                <a:spcPct val="80000"/>
              </a:lnSpc>
              <a:buFontTx/>
              <a:buNone/>
            </a:pPr>
            <a:r>
              <a:rPr lang="sr-Latn-CS" altLang="sr-Latn-RS" sz="2200" b="1" smtClean="0">
                <a:solidFill>
                  <a:srgbClr val="FD3D3D"/>
                </a:solidFill>
              </a:rPr>
              <a:t>Uvek:</a:t>
            </a:r>
          </a:p>
          <a:p>
            <a:pPr eaLnBrk="1" hangingPunct="1">
              <a:lnSpc>
                <a:spcPct val="80000"/>
              </a:lnSpc>
            </a:pPr>
            <a:r>
              <a:rPr lang="sr-Latn-CS" altLang="sr-Latn-RS" sz="2200" smtClean="0"/>
              <a:t>kad izgledaju prljavo </a:t>
            </a:r>
          </a:p>
          <a:p>
            <a:pPr eaLnBrk="1" hangingPunct="1">
              <a:lnSpc>
                <a:spcPct val="80000"/>
              </a:lnSpc>
            </a:pPr>
            <a:r>
              <a:rPr lang="sr-Latn-CS" altLang="sr-Latn-RS" sz="2200" smtClean="0"/>
              <a:t>kad dolazite kući ili na radno mesto</a:t>
            </a:r>
            <a:endParaRPr lang="en-US" altLang="sr-Latn-RS" sz="2200" smtClean="0"/>
          </a:p>
          <a:p>
            <a:pPr eaLnBrk="1" hangingPunct="1">
              <a:lnSpc>
                <a:spcPct val="80000"/>
              </a:lnSpc>
              <a:buFontTx/>
              <a:buNone/>
            </a:pPr>
            <a:endParaRPr lang="sr-Latn-CS" altLang="sr-Latn-RS" sz="2200" smtClean="0"/>
          </a:p>
          <a:p>
            <a:pPr eaLnBrk="1" hangingPunct="1">
              <a:lnSpc>
                <a:spcPct val="80000"/>
              </a:lnSpc>
              <a:buFontTx/>
              <a:buNone/>
            </a:pPr>
            <a:r>
              <a:rPr lang="sr-Latn-CS" altLang="sr-Latn-RS" sz="2200" b="1" smtClean="0">
                <a:solidFill>
                  <a:srgbClr val="FD3D3D"/>
                </a:solidFill>
              </a:rPr>
              <a:t>Kod poslova u kuhinji:</a:t>
            </a:r>
            <a:endParaRPr lang="en-US" altLang="sr-Latn-RS" sz="2200" b="1" smtClean="0">
              <a:solidFill>
                <a:srgbClr val="FD3D3D"/>
              </a:solidFill>
            </a:endParaRPr>
          </a:p>
          <a:p>
            <a:pPr eaLnBrk="1" hangingPunct="1">
              <a:lnSpc>
                <a:spcPct val="80000"/>
              </a:lnSpc>
            </a:pPr>
            <a:r>
              <a:rPr lang="sr-Latn-CS" altLang="sr-Latn-RS" sz="2200" smtClean="0"/>
              <a:t>pre jela </a:t>
            </a:r>
          </a:p>
          <a:p>
            <a:pPr eaLnBrk="1" hangingPunct="1">
              <a:lnSpc>
                <a:spcPct val="80000"/>
              </a:lnSpc>
            </a:pPr>
            <a:r>
              <a:rPr lang="sr-Latn-CS" altLang="sr-Latn-RS" sz="2200" smtClean="0"/>
              <a:t>pre kuvanja </a:t>
            </a:r>
          </a:p>
          <a:p>
            <a:pPr eaLnBrk="1" hangingPunct="1">
              <a:lnSpc>
                <a:spcPct val="80000"/>
              </a:lnSpc>
            </a:pPr>
            <a:r>
              <a:rPr lang="sr-Latn-CS" altLang="sr-Latn-RS" sz="2200" smtClean="0"/>
              <a:t>nakon obrade sirovog povrća, mesa i ribe</a:t>
            </a:r>
            <a:endParaRPr lang="en-US" altLang="sr-Latn-RS" sz="2200" smtClean="0"/>
          </a:p>
          <a:p>
            <a:pPr eaLnBrk="1" hangingPunct="1">
              <a:lnSpc>
                <a:spcPct val="80000"/>
              </a:lnSpc>
              <a:buFontTx/>
              <a:buNone/>
            </a:pPr>
            <a:endParaRPr lang="sr-Latn-CS" altLang="sr-Latn-RS" sz="2200" smtClean="0"/>
          </a:p>
          <a:p>
            <a:pPr eaLnBrk="1" hangingPunct="1">
              <a:lnSpc>
                <a:spcPct val="80000"/>
              </a:lnSpc>
              <a:buFontTx/>
              <a:buNone/>
            </a:pPr>
            <a:r>
              <a:rPr lang="sr-Latn-CS" altLang="sr-Latn-RS" sz="2200" b="1" smtClean="0">
                <a:solidFill>
                  <a:srgbClr val="FD3D3D"/>
                </a:solidFill>
              </a:rPr>
              <a:t>Pri korišćenju sanitarnog čvora:</a:t>
            </a:r>
            <a:endParaRPr lang="en-US" altLang="sr-Latn-RS" sz="2200" b="1" smtClean="0">
              <a:solidFill>
                <a:srgbClr val="FD3D3D"/>
              </a:solidFill>
            </a:endParaRPr>
          </a:p>
          <a:p>
            <a:pPr eaLnBrk="1" hangingPunct="1">
              <a:lnSpc>
                <a:spcPct val="80000"/>
              </a:lnSpc>
            </a:pPr>
            <a:r>
              <a:rPr lang="sr-Latn-CS" altLang="sr-Latn-RS" sz="2200" smtClean="0"/>
              <a:t>posle WC-a </a:t>
            </a:r>
          </a:p>
          <a:p>
            <a:pPr eaLnBrk="1" hangingPunct="1">
              <a:lnSpc>
                <a:spcPct val="80000"/>
              </a:lnSpc>
            </a:pPr>
            <a:r>
              <a:rPr lang="sr-Latn-CS" altLang="sr-Latn-RS" sz="2200" smtClean="0"/>
              <a:t>pre i posle promene pelena </a:t>
            </a:r>
          </a:p>
          <a:p>
            <a:pPr eaLnBrk="1" hangingPunct="1">
              <a:lnSpc>
                <a:spcPct val="80000"/>
              </a:lnSpc>
            </a:pPr>
            <a:r>
              <a:rPr lang="sr-Latn-CS" altLang="sr-Latn-RS" sz="2200" smtClean="0"/>
              <a:t>nakon poslova oko zaprljanog rublja</a:t>
            </a:r>
            <a:endParaRPr lang="en-US" altLang="sr-Latn-RS" sz="2000" smtClean="0"/>
          </a:p>
        </p:txBody>
      </p:sp>
      <p:sp>
        <p:nvSpPr>
          <p:cNvPr id="13321" name="Oval 11"/>
          <p:cNvSpPr>
            <a:spLocks noChangeArrowheads="1"/>
          </p:cNvSpPr>
          <p:nvPr/>
        </p:nvSpPr>
        <p:spPr bwMode="auto">
          <a:xfrm>
            <a:off x="1403350" y="4724400"/>
            <a:ext cx="1873250" cy="576263"/>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r-Latn-CS" altLang="sr-Latn-RS">
              <a:solidFill>
                <a:srgbClr val="FF0000"/>
              </a:solidFill>
            </a:endParaRPr>
          </a:p>
        </p:txBody>
      </p:sp>
      <p:pic>
        <p:nvPicPr>
          <p:cNvPr id="1332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2781300"/>
            <a:ext cx="2006600"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60350"/>
            <a:ext cx="1466850"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Čuvar mesta za podnožje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4339" name="Čuvar mesta za broj slajda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CEEF5A-86DB-4722-A97C-8544518586DD}" type="slidenum">
              <a:rPr lang="en-US" altLang="sr-Latn-RS"/>
              <a:pPr/>
              <a:t>11</a:t>
            </a:fld>
            <a:endParaRPr lang="en-US" altLang="sr-Latn-RS"/>
          </a:p>
        </p:txBody>
      </p:sp>
      <p:sp>
        <p:nvSpPr>
          <p:cNvPr id="14340" name="Rectangle 3"/>
          <p:cNvSpPr>
            <a:spLocks noGrp="1" noChangeArrowheads="1"/>
          </p:cNvSpPr>
          <p:nvPr>
            <p:ph type="body" idx="4294967295"/>
          </p:nvPr>
        </p:nvSpPr>
        <p:spPr>
          <a:xfrm>
            <a:off x="755650" y="692150"/>
            <a:ext cx="7632700" cy="5391150"/>
          </a:xfrm>
        </p:spPr>
        <p:txBody>
          <a:bodyPr/>
          <a:lstStyle/>
          <a:p>
            <a:pPr eaLnBrk="1" hangingPunct="1">
              <a:lnSpc>
                <a:spcPct val="80000"/>
              </a:lnSpc>
              <a:buFontTx/>
              <a:buNone/>
            </a:pPr>
            <a:r>
              <a:rPr lang="sr-Latn-CS" altLang="sr-Latn-RS" sz="2200" b="1" smtClean="0">
                <a:solidFill>
                  <a:srgbClr val="FD3D3D"/>
                </a:solidFill>
              </a:rPr>
              <a:t>Kod kontakta s kućnim ljubimcima:</a:t>
            </a:r>
            <a:endParaRPr lang="en-US" altLang="sr-Latn-RS" sz="2200" b="1" smtClean="0">
              <a:solidFill>
                <a:srgbClr val="FD3D3D"/>
              </a:solidFill>
            </a:endParaRPr>
          </a:p>
          <a:p>
            <a:pPr eaLnBrk="1" hangingPunct="1">
              <a:lnSpc>
                <a:spcPct val="80000"/>
              </a:lnSpc>
            </a:pPr>
            <a:r>
              <a:rPr lang="sr-Latn-CS" altLang="sr-Latn-RS" sz="2200" smtClean="0"/>
              <a:t>posle čišćenja pribora </a:t>
            </a:r>
          </a:p>
          <a:p>
            <a:pPr eaLnBrk="1" hangingPunct="1">
              <a:lnSpc>
                <a:spcPct val="80000"/>
              </a:lnSpc>
            </a:pPr>
            <a:r>
              <a:rPr lang="sr-Latn-CS" altLang="sr-Latn-RS" sz="2200" smtClean="0"/>
              <a:t>posle igre</a:t>
            </a:r>
            <a:endParaRPr lang="en-US" altLang="sr-Latn-RS" sz="2200" smtClean="0"/>
          </a:p>
          <a:p>
            <a:pPr eaLnBrk="1" hangingPunct="1">
              <a:lnSpc>
                <a:spcPct val="80000"/>
              </a:lnSpc>
              <a:buFontTx/>
              <a:buNone/>
            </a:pPr>
            <a:endParaRPr lang="sr-Latn-CS" altLang="sr-Latn-RS" sz="2200" smtClean="0"/>
          </a:p>
          <a:p>
            <a:pPr eaLnBrk="1" hangingPunct="1">
              <a:lnSpc>
                <a:spcPct val="80000"/>
              </a:lnSpc>
              <a:buFontTx/>
              <a:buNone/>
            </a:pPr>
            <a:r>
              <a:rPr lang="sr-Latn-CS" altLang="sr-Latn-RS" sz="2200" b="1" smtClean="0">
                <a:solidFill>
                  <a:srgbClr val="FD3D3D"/>
                </a:solidFill>
              </a:rPr>
              <a:t>Pri radu oko stana ili kuće:</a:t>
            </a:r>
            <a:endParaRPr lang="en-US" altLang="sr-Latn-RS" sz="2200" b="1" smtClean="0">
              <a:solidFill>
                <a:srgbClr val="FD3D3D"/>
              </a:solidFill>
            </a:endParaRPr>
          </a:p>
          <a:p>
            <a:pPr eaLnBrk="1" hangingPunct="1">
              <a:lnSpc>
                <a:spcPct val="80000"/>
              </a:lnSpc>
            </a:pPr>
            <a:r>
              <a:rPr lang="sr-Latn-CS" altLang="sr-Latn-RS" sz="2200" smtClean="0"/>
              <a:t>posle čišćenja </a:t>
            </a:r>
          </a:p>
          <a:p>
            <a:pPr eaLnBrk="1" hangingPunct="1">
              <a:lnSpc>
                <a:spcPct val="80000"/>
              </a:lnSpc>
            </a:pPr>
            <a:r>
              <a:rPr lang="sr-Latn-CS" altLang="sr-Latn-RS" sz="2200" smtClean="0"/>
              <a:t>posle rada oko cveća, sa zemljom i u vrtu</a:t>
            </a:r>
            <a:endParaRPr lang="en-US" altLang="sr-Latn-RS" sz="2200" smtClean="0"/>
          </a:p>
          <a:p>
            <a:pPr eaLnBrk="1" hangingPunct="1">
              <a:lnSpc>
                <a:spcPct val="80000"/>
              </a:lnSpc>
              <a:buFontTx/>
              <a:buNone/>
            </a:pPr>
            <a:endParaRPr lang="sr-Latn-CS" altLang="sr-Latn-RS" sz="2200" smtClean="0"/>
          </a:p>
          <a:p>
            <a:pPr eaLnBrk="1" hangingPunct="1">
              <a:lnSpc>
                <a:spcPct val="80000"/>
              </a:lnSpc>
              <a:buFontTx/>
              <a:buNone/>
            </a:pPr>
            <a:r>
              <a:rPr lang="sr-Latn-CS" altLang="sr-Latn-RS" sz="2200" b="1" smtClean="0">
                <a:solidFill>
                  <a:srgbClr val="FD3D3D"/>
                </a:solidFill>
              </a:rPr>
              <a:t>Kod poslova vezanih uz zdravstvene probleme:</a:t>
            </a:r>
            <a:endParaRPr lang="en-US" altLang="sr-Latn-RS" sz="2200" b="1" smtClean="0">
              <a:solidFill>
                <a:srgbClr val="FD3D3D"/>
              </a:solidFill>
            </a:endParaRPr>
          </a:p>
          <a:p>
            <a:pPr eaLnBrk="1" hangingPunct="1">
              <a:lnSpc>
                <a:spcPct val="80000"/>
              </a:lnSpc>
            </a:pPr>
            <a:r>
              <a:rPr lang="sr-Latn-CS" altLang="sr-Latn-RS" sz="2200" smtClean="0"/>
              <a:t>pre stavljanja kontaktnih sočiva </a:t>
            </a:r>
          </a:p>
          <a:p>
            <a:pPr eaLnBrk="1" hangingPunct="1">
              <a:lnSpc>
                <a:spcPct val="80000"/>
              </a:lnSpc>
            </a:pPr>
            <a:r>
              <a:rPr lang="sr-Latn-CS" altLang="sr-Latn-RS" sz="2200" smtClean="0"/>
              <a:t>pre davanja ili uzimanja lekova </a:t>
            </a:r>
          </a:p>
          <a:p>
            <a:pPr eaLnBrk="1" hangingPunct="1">
              <a:lnSpc>
                <a:spcPct val="80000"/>
              </a:lnSpc>
            </a:pPr>
            <a:r>
              <a:rPr lang="sr-Latn-CS" altLang="sr-Latn-RS" sz="2200" smtClean="0"/>
              <a:t>pre obrade manjih rana ili opekotina </a:t>
            </a:r>
          </a:p>
          <a:p>
            <a:pPr eaLnBrk="1" hangingPunct="1">
              <a:lnSpc>
                <a:spcPct val="80000"/>
              </a:lnSpc>
            </a:pPr>
            <a:r>
              <a:rPr lang="sr-Latn-CS" altLang="sr-Latn-RS" sz="2200" smtClean="0"/>
              <a:t>nakon dodira s izlučevinama (pljuvačka, iscedak </a:t>
            </a:r>
          </a:p>
          <a:p>
            <a:pPr eaLnBrk="1" hangingPunct="1">
              <a:lnSpc>
                <a:spcPct val="80000"/>
              </a:lnSpc>
              <a:buFontTx/>
              <a:buNone/>
            </a:pPr>
            <a:r>
              <a:rPr lang="sr-Latn-CS" altLang="sr-Latn-RS" sz="2200" smtClean="0"/>
              <a:t>	iz nosa, krv, povraćeni sadržaj) – </a:t>
            </a:r>
          </a:p>
          <a:p>
            <a:pPr eaLnBrk="1" hangingPunct="1">
              <a:lnSpc>
                <a:spcPct val="80000"/>
              </a:lnSpc>
              <a:buFontTx/>
              <a:buNone/>
            </a:pPr>
            <a:r>
              <a:rPr lang="sr-Latn-CS" altLang="sr-Latn-RS" sz="2200" smtClean="0"/>
              <a:t>	nakon kijanja i kašljanja</a:t>
            </a:r>
            <a:endParaRPr lang="en-US" altLang="sr-Latn-RS" sz="2200" smtClean="0"/>
          </a:p>
          <a:p>
            <a:pPr eaLnBrk="1" hangingPunct="1">
              <a:lnSpc>
                <a:spcPct val="80000"/>
              </a:lnSpc>
            </a:pPr>
            <a:r>
              <a:rPr lang="sr-Latn-CS" altLang="sr-Latn-RS" sz="2200" smtClean="0"/>
              <a:t>nakon posete bolesnicima</a:t>
            </a:r>
            <a:r>
              <a:rPr lang="en-US" altLang="sr-Latn-RS" sz="2200" smtClean="0"/>
              <a:t> </a:t>
            </a:r>
          </a:p>
          <a:p>
            <a:pPr eaLnBrk="1" hangingPunct="1">
              <a:lnSpc>
                <a:spcPct val="80000"/>
              </a:lnSpc>
            </a:pPr>
            <a:endParaRPr lang="en-US" altLang="sr-Latn-RS" sz="2200" smtClean="0"/>
          </a:p>
          <a:p>
            <a:pPr eaLnBrk="1" hangingPunct="1">
              <a:lnSpc>
                <a:spcPct val="80000"/>
              </a:lnSpc>
            </a:pPr>
            <a:endParaRPr lang="en-US" altLang="sr-Latn-RS" sz="2000" smtClean="0"/>
          </a:p>
        </p:txBody>
      </p:sp>
      <p:sp>
        <p:nvSpPr>
          <p:cNvPr id="14341" name="Oval 4"/>
          <p:cNvSpPr>
            <a:spLocks noChangeArrowheads="1"/>
          </p:cNvSpPr>
          <p:nvPr/>
        </p:nvSpPr>
        <p:spPr bwMode="auto">
          <a:xfrm>
            <a:off x="1042988" y="1341438"/>
            <a:ext cx="1512887" cy="57626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r-Latn-CS" altLang="sr-Latn-RS">
              <a:solidFill>
                <a:srgbClr val="FF0000"/>
              </a:solidFill>
            </a:endParaRPr>
          </a:p>
        </p:txBody>
      </p:sp>
      <p:sp>
        <p:nvSpPr>
          <p:cNvPr id="14342" name="Oval 7"/>
          <p:cNvSpPr>
            <a:spLocks noChangeArrowheads="1"/>
          </p:cNvSpPr>
          <p:nvPr/>
        </p:nvSpPr>
        <p:spPr bwMode="auto">
          <a:xfrm flipV="1">
            <a:off x="971550" y="5229225"/>
            <a:ext cx="3240088" cy="6477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r-Latn-CS" altLang="sr-Latn-RS">
              <a:solidFill>
                <a:srgbClr val="FF0000"/>
              </a:solidFill>
            </a:endParaRPr>
          </a:p>
        </p:txBody>
      </p:sp>
      <p:pic>
        <p:nvPicPr>
          <p:cNvPr id="1434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838" y="188913"/>
            <a:ext cx="1935162"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636838"/>
            <a:ext cx="1835150"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938" y="4508500"/>
            <a:ext cx="197167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5363"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80EC83-3702-41D4-BE0B-267767F46493}" type="slidenum">
              <a:rPr lang="en-US" altLang="sr-Latn-RS"/>
              <a:pPr/>
              <a:t>12</a:t>
            </a:fld>
            <a:endParaRPr lang="en-US" altLang="sr-Latn-RS"/>
          </a:p>
        </p:txBody>
      </p:sp>
      <p:sp>
        <p:nvSpPr>
          <p:cNvPr id="186370" name="Rectangle 2"/>
          <p:cNvSpPr>
            <a:spLocks noGrp="1" noChangeArrowheads="1"/>
          </p:cNvSpPr>
          <p:nvPr>
            <p:ph type="title"/>
          </p:nvPr>
        </p:nvSpPr>
        <p:spPr/>
        <p:txBody>
          <a:bodyPr/>
          <a:lstStyle/>
          <a:p>
            <a:pPr eaLnBrk="1" hangingPunct="1">
              <a:defRPr/>
            </a:pPr>
            <a:r>
              <a:rPr lang="sr-Latn-CS" altLang="sr-Latn-RS" b="1" smtClean="0">
                <a:solidFill>
                  <a:schemeClr val="tx1"/>
                </a:solidFill>
                <a:effectLst>
                  <a:outerShdw blurRad="38100" dist="38100" dir="2700000" algn="tl">
                    <a:srgbClr val="C0C0C0"/>
                  </a:outerShdw>
                </a:effectLst>
              </a:rPr>
              <a:t>Dakle, kada treba oprati ruke?</a:t>
            </a:r>
            <a:endParaRPr lang="en-US" altLang="sr-Latn-RS" b="1" smtClean="0">
              <a:solidFill>
                <a:schemeClr val="tx1"/>
              </a:solidFill>
              <a:effectLst>
                <a:outerShdw blurRad="38100" dist="38100" dir="2700000" algn="tl">
                  <a:srgbClr val="C0C0C0"/>
                </a:outerShdw>
              </a:effectLst>
            </a:endParaRPr>
          </a:p>
        </p:txBody>
      </p:sp>
      <p:sp>
        <p:nvSpPr>
          <p:cNvPr id="15365" name="Rectangle 3"/>
          <p:cNvSpPr>
            <a:spLocks noGrp="1" noChangeArrowheads="1"/>
          </p:cNvSpPr>
          <p:nvPr>
            <p:ph type="body" idx="1"/>
          </p:nvPr>
        </p:nvSpPr>
        <p:spPr>
          <a:xfrm>
            <a:off x="1042988" y="1600200"/>
            <a:ext cx="7643812" cy="4525963"/>
          </a:xfrm>
        </p:spPr>
        <p:txBody>
          <a:bodyPr/>
          <a:lstStyle/>
          <a:p>
            <a:pPr marL="533400" indent="-533400" eaLnBrk="1" hangingPunct="1">
              <a:lnSpc>
                <a:spcPct val="80000"/>
              </a:lnSpc>
              <a:buClr>
                <a:schemeClr val="tx1"/>
              </a:buClr>
              <a:buFont typeface="Wingdings" panose="05000000000000000000" pitchFamily="2" charset="2"/>
              <a:buChar char="I"/>
            </a:pPr>
            <a:r>
              <a:rPr lang="sr-Latn-CS" altLang="sr-Latn-RS" sz="2800" b="1" smtClean="0"/>
              <a:t>Uvek kada su zaprljane</a:t>
            </a:r>
            <a:r>
              <a:rPr lang="sr-Cyrl-CS" altLang="sr-Latn-RS" sz="2800" b="1" smtClean="0"/>
              <a:t>!</a:t>
            </a:r>
            <a:endParaRPr lang="sr-Latn-CS" altLang="sr-Latn-RS" sz="2800" b="1" smtClean="0"/>
          </a:p>
          <a:p>
            <a:pPr marL="533400" indent="-533400" eaLnBrk="1" hangingPunct="1">
              <a:lnSpc>
                <a:spcPct val="80000"/>
              </a:lnSpc>
              <a:buClr>
                <a:schemeClr val="tx1"/>
              </a:buClr>
              <a:buFont typeface="Wingdings" panose="05000000000000000000" pitchFamily="2" charset="2"/>
              <a:buChar char="I"/>
            </a:pPr>
            <a:r>
              <a:rPr lang="sr-Latn-CS" altLang="sr-Latn-RS" sz="2800" b="1" smtClean="0"/>
              <a:t>Pri ulasku u kuću (vrtić, školu)...;</a:t>
            </a:r>
            <a:endParaRPr lang="sr-Cyrl-CS" altLang="sr-Latn-RS" sz="2800" b="1" smtClean="0"/>
          </a:p>
          <a:p>
            <a:pPr marL="533400" indent="-533400" eaLnBrk="1" hangingPunct="1">
              <a:lnSpc>
                <a:spcPct val="80000"/>
              </a:lnSpc>
              <a:buClr>
                <a:schemeClr val="tx1"/>
              </a:buClr>
              <a:buFont typeface="Wingdings" panose="05000000000000000000" pitchFamily="2" charset="2"/>
              <a:buChar char="I"/>
            </a:pPr>
            <a:r>
              <a:rPr lang="sr-Latn-CS" altLang="sr-Latn-RS" sz="2800" b="1" smtClean="0"/>
              <a:t>Pre jela i dodirivanja hrane</a:t>
            </a:r>
            <a:r>
              <a:rPr lang="sr-Cyrl-CS" altLang="sr-Latn-RS" sz="2800" b="1" smtClean="0"/>
              <a:t>;</a:t>
            </a:r>
          </a:p>
          <a:p>
            <a:pPr marL="533400" indent="-533400" eaLnBrk="1" hangingPunct="1">
              <a:lnSpc>
                <a:spcPct val="80000"/>
              </a:lnSpc>
              <a:buClr>
                <a:schemeClr val="tx1"/>
              </a:buClr>
              <a:buFont typeface="Wingdings" panose="05000000000000000000" pitchFamily="2" charset="2"/>
              <a:buChar char="I"/>
            </a:pPr>
            <a:r>
              <a:rPr lang="sr-Latn-CS" altLang="sr-Latn-RS" sz="2800" b="1" smtClean="0"/>
              <a:t>Posle upotrebe toaleta </a:t>
            </a:r>
            <a:r>
              <a:rPr lang="sr-Cyrl-CS" altLang="sr-Latn-RS" sz="2800" b="1" smtClean="0"/>
              <a:t>(</a:t>
            </a:r>
            <a:r>
              <a:rPr lang="en-US" altLang="sr-Latn-RS" sz="2800" b="1" smtClean="0"/>
              <a:t>WC</a:t>
            </a:r>
            <a:r>
              <a:rPr lang="sr-Cyrl-CS" altLang="sr-Latn-RS" sz="2800" b="1" smtClean="0"/>
              <a:t>-</a:t>
            </a:r>
            <a:r>
              <a:rPr lang="en-US" altLang="sr-Latn-RS" sz="2800" b="1" smtClean="0"/>
              <a:t>a</a:t>
            </a:r>
            <a:r>
              <a:rPr lang="sr-Cyrl-CS" altLang="sr-Latn-RS" sz="2800" b="1" smtClean="0"/>
              <a:t>);</a:t>
            </a:r>
          </a:p>
          <a:p>
            <a:pPr marL="533400" indent="-533400" eaLnBrk="1" hangingPunct="1">
              <a:lnSpc>
                <a:spcPct val="80000"/>
              </a:lnSpc>
              <a:buClr>
                <a:schemeClr val="tx1"/>
              </a:buClr>
              <a:buFont typeface="Wingdings" panose="05000000000000000000" pitchFamily="2" charset="2"/>
              <a:buChar char="I"/>
            </a:pPr>
            <a:r>
              <a:rPr lang="sr-Latn-CS" altLang="sr-Latn-RS" sz="2800" b="1" smtClean="0"/>
              <a:t>Nakon kijanja i kašljanja i upotrebe maramice</a:t>
            </a:r>
            <a:r>
              <a:rPr lang="sr-Cyrl-CS" altLang="sr-Latn-RS" sz="2800" b="1" smtClean="0"/>
              <a:t>;</a:t>
            </a:r>
          </a:p>
          <a:p>
            <a:pPr marL="533400" indent="-533400" eaLnBrk="1" hangingPunct="1">
              <a:lnSpc>
                <a:spcPct val="80000"/>
              </a:lnSpc>
              <a:buClr>
                <a:schemeClr val="tx1"/>
              </a:buClr>
              <a:buFont typeface="Wingdings" panose="05000000000000000000" pitchFamily="2" charset="2"/>
              <a:buChar char="I"/>
            </a:pPr>
            <a:r>
              <a:rPr lang="sr-Latn-CS" altLang="sr-Latn-RS" sz="2800" b="1" smtClean="0"/>
              <a:t>Nakon igranja i dodirivanja igračaka</a:t>
            </a:r>
            <a:r>
              <a:rPr lang="sr-Cyrl-CS" altLang="sr-Latn-RS" sz="2800" b="1" smtClean="0"/>
              <a:t>;</a:t>
            </a:r>
          </a:p>
          <a:p>
            <a:pPr marL="533400" indent="-533400" eaLnBrk="1" hangingPunct="1">
              <a:lnSpc>
                <a:spcPct val="80000"/>
              </a:lnSpc>
              <a:buClr>
                <a:schemeClr val="tx1"/>
              </a:buClr>
              <a:buFont typeface="Wingdings" panose="05000000000000000000" pitchFamily="2" charset="2"/>
              <a:buChar char="I"/>
            </a:pPr>
            <a:r>
              <a:rPr lang="sr-Latn-CS" altLang="sr-Latn-RS" sz="2800" b="1" smtClean="0"/>
              <a:t>Nakon dodirivanja kućnih ljubimaca ili drugih životinja i </a:t>
            </a:r>
            <a:endParaRPr lang="sr-Cyrl-CS" altLang="sr-Latn-RS" sz="2800" b="1" smtClean="0"/>
          </a:p>
          <a:p>
            <a:pPr marL="533400" indent="-533400" eaLnBrk="1" hangingPunct="1">
              <a:lnSpc>
                <a:spcPct val="80000"/>
              </a:lnSpc>
              <a:buClr>
                <a:schemeClr val="tx1"/>
              </a:buClr>
              <a:buFont typeface="Wingdings" panose="05000000000000000000" pitchFamily="2" charset="2"/>
              <a:buChar char="I"/>
            </a:pPr>
            <a:r>
              <a:rPr lang="sr-Latn-CS" altLang="sr-Latn-RS" sz="2800" b="1" smtClean="0"/>
              <a:t>Nakon posete bolesnim ljudima</a:t>
            </a:r>
            <a:r>
              <a:rPr lang="sr-Cyrl-CS" altLang="sr-Latn-RS" sz="2800" b="1" smtClean="0"/>
              <a:t>.</a:t>
            </a:r>
            <a:endParaRPr lang="en-US" altLang="sr-Latn-RS" sz="2800"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Čuvar mesta za podnožje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6387" name="Čuvar mesta za broj slajda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AEA854-0E96-4C93-8079-751A2696A274}" type="slidenum">
              <a:rPr lang="en-US" altLang="sr-Latn-RS"/>
              <a:pPr/>
              <a:t>13</a:t>
            </a:fld>
            <a:endParaRPr lang="en-US" altLang="sr-Latn-RS"/>
          </a:p>
        </p:txBody>
      </p:sp>
      <p:pic>
        <p:nvPicPr>
          <p:cNvPr id="16388" name="Picture 5" descr="dirty hands"/>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55650" y="338138"/>
            <a:ext cx="7716838" cy="578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7411"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656F19-7B24-41D3-AA92-4017E6DC7E04}" type="slidenum">
              <a:rPr lang="en-US" altLang="sr-Latn-RS"/>
              <a:pPr/>
              <a:t>14</a:t>
            </a:fld>
            <a:endParaRPr lang="en-US" altLang="sr-Latn-RS"/>
          </a:p>
        </p:txBody>
      </p:sp>
      <p:pic>
        <p:nvPicPr>
          <p:cNvPr id="17412" name="Picture 12" descr="Hand_Sanitizers__Alcohol_Gel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660900"/>
            <a:ext cx="21971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628775"/>
            <a:ext cx="23399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4" name="Rectangle 2"/>
          <p:cNvSpPr>
            <a:spLocks noGrp="1" noChangeArrowheads="1"/>
          </p:cNvSpPr>
          <p:nvPr>
            <p:ph type="title"/>
          </p:nvPr>
        </p:nvSpPr>
        <p:spPr/>
        <p:txBody>
          <a:bodyPr/>
          <a:lstStyle/>
          <a:p>
            <a:pPr eaLnBrk="1" hangingPunct="1">
              <a:defRPr/>
            </a:pPr>
            <a:r>
              <a:rPr lang="sr-Latn-CS" altLang="sr-Latn-RS" sz="4000" b="1" smtClean="0">
                <a:effectLst>
                  <a:outerShdw blurRad="38100" dist="38100" dir="2700000" algn="tl">
                    <a:srgbClr val="C0C0C0"/>
                  </a:outerShdw>
                </a:effectLst>
              </a:rPr>
              <a:t>Da vidimo da li znate da perete ruke - čime i kako?</a:t>
            </a:r>
            <a:endParaRPr lang="en-US" altLang="sr-Latn-RS" sz="4000" b="1" smtClean="0">
              <a:effectLst>
                <a:outerShdw blurRad="38100" dist="38100" dir="2700000" algn="tl">
                  <a:srgbClr val="C0C0C0"/>
                </a:outerShdw>
              </a:effectLst>
            </a:endParaRPr>
          </a:p>
        </p:txBody>
      </p:sp>
      <p:sp>
        <p:nvSpPr>
          <p:cNvPr id="17415" name="Rectangle 3"/>
          <p:cNvSpPr>
            <a:spLocks noGrp="1" noChangeArrowheads="1"/>
          </p:cNvSpPr>
          <p:nvPr>
            <p:ph type="body" idx="1"/>
          </p:nvPr>
        </p:nvSpPr>
        <p:spPr>
          <a:xfrm>
            <a:off x="457200" y="1700213"/>
            <a:ext cx="7210425" cy="4425950"/>
          </a:xfrm>
        </p:spPr>
        <p:txBody>
          <a:bodyPr/>
          <a:lstStyle/>
          <a:p>
            <a:pPr eaLnBrk="1" hangingPunct="1"/>
            <a:r>
              <a:rPr lang="sr-Latn-CS" altLang="sr-Latn-RS" smtClean="0"/>
              <a:t>Pranje ruku sapunom (čvrstim ili tečnim) i toplom vodom</a:t>
            </a:r>
          </a:p>
          <a:p>
            <a:pPr eaLnBrk="1" hangingPunct="1"/>
            <a:r>
              <a:rPr lang="sr-Latn-CS" altLang="sr-Latn-RS" smtClean="0"/>
              <a:t>Antiseptično pranje ruku (sapun sa antiseptikom)</a:t>
            </a:r>
          </a:p>
          <a:p>
            <a:pPr eaLnBrk="1" hangingPunct="1"/>
            <a:endParaRPr lang="sr-Latn-CS" altLang="sr-Latn-RS" smtClean="0"/>
          </a:p>
          <a:p>
            <a:pPr eaLnBrk="1" hangingPunct="1"/>
            <a:r>
              <a:rPr lang="sr-Latn-CS" altLang="sr-Latn-RS" smtClean="0"/>
              <a:t>Pranje (trljanje) ruku sredstvom na bazi alkohola</a:t>
            </a:r>
            <a:endParaRPr lang="en-US" altLang="sr-Latn-RS" smtClean="0"/>
          </a:p>
        </p:txBody>
      </p:sp>
      <p:sp>
        <p:nvSpPr>
          <p:cNvPr id="17416" name="Line 4"/>
          <p:cNvSpPr>
            <a:spLocks noChangeShapeType="1"/>
          </p:cNvSpPr>
          <p:nvPr/>
        </p:nvSpPr>
        <p:spPr bwMode="auto">
          <a:xfrm>
            <a:off x="468313" y="3933825"/>
            <a:ext cx="64801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Čuvar mesta za podnožje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8435" name="Čuvar mesta za broj slajda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29358A-470E-42C9-B8F4-71EBDA996EBA}" type="slidenum">
              <a:rPr lang="en-US" altLang="sr-Latn-RS"/>
              <a:pPr/>
              <a:t>15</a:t>
            </a:fld>
            <a:endParaRPr lang="en-US" altLang="sr-Latn-RS"/>
          </a:p>
        </p:txBody>
      </p:sp>
      <p:pic>
        <p:nvPicPr>
          <p:cNvPr id="18436" name="Picture 4" descr="Kid%20hand%20wa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0"/>
            <a:ext cx="9209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9459"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609191-D45E-425B-9F16-568D2D3351E7}" type="slidenum">
              <a:rPr lang="en-US" altLang="sr-Latn-RS"/>
              <a:pPr/>
              <a:t>16</a:t>
            </a:fld>
            <a:endParaRPr lang="en-US" altLang="sr-Latn-RS"/>
          </a:p>
        </p:txBody>
      </p:sp>
      <p:pic>
        <p:nvPicPr>
          <p:cNvPr id="19460" name="Picture 5" descr="Washing hand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773238"/>
            <a:ext cx="54356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4" name="Rectangle 2"/>
          <p:cNvSpPr>
            <a:spLocks noGrp="1" noChangeArrowheads="1"/>
          </p:cNvSpPr>
          <p:nvPr>
            <p:ph type="title"/>
          </p:nvPr>
        </p:nvSpPr>
        <p:spPr/>
        <p:txBody>
          <a:bodyPr/>
          <a:lstStyle/>
          <a:p>
            <a:pPr eaLnBrk="1" hangingPunct="1">
              <a:defRPr/>
            </a:pPr>
            <a:r>
              <a:rPr lang="sr-Latn-CS" altLang="sr-Latn-RS" b="1" smtClean="0">
                <a:effectLst>
                  <a:outerShdw blurRad="38100" dist="38100" dir="2700000" algn="tl">
                    <a:srgbClr val="C0C0C0"/>
                  </a:outerShdw>
                </a:effectLst>
              </a:rPr>
              <a:t>Pravilna tehnika pranja ruku</a:t>
            </a:r>
            <a:endParaRPr lang="en-US" altLang="sr-Latn-RS" b="1" smtClean="0">
              <a:effectLst>
                <a:outerShdw blurRad="38100" dist="38100" dir="2700000" algn="tl">
                  <a:srgbClr val="C0C0C0"/>
                </a:outerShdw>
              </a:effectLst>
            </a:endParaRPr>
          </a:p>
        </p:txBody>
      </p:sp>
      <p:sp>
        <p:nvSpPr>
          <p:cNvPr id="19462" name="Rectangle 3"/>
          <p:cNvSpPr>
            <a:spLocks noGrp="1" noChangeArrowheads="1"/>
          </p:cNvSpPr>
          <p:nvPr>
            <p:ph type="body" idx="1"/>
          </p:nvPr>
        </p:nvSpPr>
        <p:spPr>
          <a:xfrm>
            <a:off x="179388" y="1341438"/>
            <a:ext cx="8445500" cy="4525962"/>
          </a:xfrm>
        </p:spPr>
        <p:txBody>
          <a:bodyPr/>
          <a:lstStyle/>
          <a:p>
            <a:pPr eaLnBrk="1" hangingPunct="1">
              <a:lnSpc>
                <a:spcPct val="90000"/>
              </a:lnSpc>
            </a:pPr>
            <a:r>
              <a:rPr lang="sr-Latn-CS" altLang="sr-Latn-RS" sz="2400" smtClean="0"/>
              <a:t>6 koraka:</a:t>
            </a:r>
          </a:p>
          <a:p>
            <a:pPr lvl="1" eaLnBrk="1" hangingPunct="1">
              <a:lnSpc>
                <a:spcPct val="90000"/>
              </a:lnSpc>
              <a:buFont typeface="Wingdings" panose="05000000000000000000" pitchFamily="2" charset="2"/>
              <a:buChar char="I"/>
            </a:pPr>
            <a:r>
              <a:rPr lang="sr-Latn-CS" altLang="sr-Latn-RS" sz="2000" b="1" smtClean="0"/>
              <a:t>Nakvasiti ruke toplom vodom</a:t>
            </a:r>
          </a:p>
          <a:p>
            <a:pPr lvl="1" eaLnBrk="1" hangingPunct="1">
              <a:lnSpc>
                <a:spcPct val="90000"/>
              </a:lnSpc>
              <a:buFont typeface="Wingdings" panose="05000000000000000000" pitchFamily="2" charset="2"/>
              <a:buChar char="I"/>
            </a:pPr>
            <a:r>
              <a:rPr lang="sr-Latn-CS" altLang="sr-Latn-RS" sz="2000" b="1" smtClean="0"/>
              <a:t>Napraviti sapunicu</a:t>
            </a:r>
          </a:p>
          <a:p>
            <a:pPr lvl="1" eaLnBrk="1" hangingPunct="1">
              <a:lnSpc>
                <a:spcPct val="90000"/>
              </a:lnSpc>
              <a:buFont typeface="Wingdings" panose="05000000000000000000" pitchFamily="2" charset="2"/>
              <a:buChar char="I"/>
            </a:pPr>
            <a:r>
              <a:rPr lang="sr-Latn-CS" altLang="sr-Latn-RS" sz="2000" b="1" smtClean="0"/>
              <a:t>Trljati dovoljno dugo </a:t>
            </a:r>
          </a:p>
          <a:p>
            <a:pPr lvl="1" eaLnBrk="1" hangingPunct="1">
              <a:lnSpc>
                <a:spcPct val="90000"/>
              </a:lnSpc>
              <a:buFont typeface="Wingdings" panose="05000000000000000000" pitchFamily="2" charset="2"/>
              <a:buNone/>
            </a:pPr>
            <a:r>
              <a:rPr lang="sr-Latn-CS" altLang="sr-Latn-RS" sz="2000" b="1" smtClean="0"/>
              <a:t>	(15-20 sekundi)</a:t>
            </a:r>
          </a:p>
          <a:p>
            <a:pPr lvl="1" eaLnBrk="1" hangingPunct="1">
              <a:lnSpc>
                <a:spcPct val="90000"/>
              </a:lnSpc>
              <a:buFont typeface="Wingdings" panose="05000000000000000000" pitchFamily="2" charset="2"/>
              <a:buChar char="I"/>
            </a:pPr>
            <a:r>
              <a:rPr lang="sr-Latn-CS" altLang="sr-Latn-RS" sz="2000" b="1" smtClean="0"/>
              <a:t>Isprati ruke čistom </a:t>
            </a:r>
          </a:p>
          <a:p>
            <a:pPr lvl="1" eaLnBrk="1" hangingPunct="1">
              <a:lnSpc>
                <a:spcPct val="90000"/>
              </a:lnSpc>
              <a:buFont typeface="Wingdings" panose="05000000000000000000" pitchFamily="2" charset="2"/>
              <a:buNone/>
            </a:pPr>
            <a:r>
              <a:rPr lang="sr-Latn-CS" altLang="sr-Latn-RS" sz="2000" b="1" smtClean="0"/>
              <a:t>	tekućom vodom</a:t>
            </a:r>
          </a:p>
          <a:p>
            <a:pPr lvl="1" eaLnBrk="1" hangingPunct="1">
              <a:lnSpc>
                <a:spcPct val="90000"/>
              </a:lnSpc>
              <a:buFont typeface="Wingdings" panose="05000000000000000000" pitchFamily="2" charset="2"/>
              <a:buChar char="I"/>
            </a:pPr>
            <a:r>
              <a:rPr lang="sr-Latn-CS" altLang="sr-Latn-RS" sz="2000" b="1" smtClean="0"/>
              <a:t>Obrisati ruke </a:t>
            </a:r>
          </a:p>
          <a:p>
            <a:pPr lvl="1" eaLnBrk="1" hangingPunct="1">
              <a:lnSpc>
                <a:spcPct val="90000"/>
              </a:lnSpc>
              <a:buFont typeface="Wingdings" panose="05000000000000000000" pitchFamily="2" charset="2"/>
              <a:buNone/>
            </a:pPr>
            <a:r>
              <a:rPr lang="sr-Latn-CS" altLang="sr-Latn-RS" sz="2000" b="1" smtClean="0"/>
              <a:t>	papirnim ubrusom </a:t>
            </a:r>
          </a:p>
          <a:p>
            <a:pPr lvl="1" eaLnBrk="1" hangingPunct="1">
              <a:lnSpc>
                <a:spcPct val="90000"/>
              </a:lnSpc>
              <a:buFont typeface="Wingdings" panose="05000000000000000000" pitchFamily="2" charset="2"/>
              <a:buChar char="I"/>
            </a:pPr>
            <a:r>
              <a:rPr lang="sr-Latn-CS" altLang="sr-Latn-RS" sz="2000" b="1" smtClean="0"/>
              <a:t>Upotrebljenim ubrusom </a:t>
            </a:r>
          </a:p>
          <a:p>
            <a:pPr lvl="1" eaLnBrk="1" hangingPunct="1">
              <a:lnSpc>
                <a:spcPct val="90000"/>
              </a:lnSpc>
              <a:buFont typeface="Wingdings" panose="05000000000000000000" pitchFamily="2" charset="2"/>
              <a:buNone/>
            </a:pPr>
            <a:r>
              <a:rPr lang="sr-Latn-CS" altLang="sr-Latn-RS" sz="2000" b="1" smtClean="0"/>
              <a:t>	zatvoriti slavinu</a:t>
            </a:r>
          </a:p>
          <a:p>
            <a:pPr lvl="1" eaLnBrk="1" hangingPunct="1">
              <a:lnSpc>
                <a:spcPct val="90000"/>
              </a:lnSpc>
              <a:buFont typeface="Wingdings" panose="05000000000000000000" pitchFamily="2" charset="2"/>
              <a:buNone/>
            </a:pPr>
            <a:endParaRPr lang="sr-Latn-CS" altLang="sr-Latn-RS" sz="2000" b="1" smtClean="0"/>
          </a:p>
          <a:p>
            <a:pPr lvl="1" eaLnBrk="1" hangingPunct="1">
              <a:lnSpc>
                <a:spcPct val="90000"/>
              </a:lnSpc>
              <a:buFont typeface="Wingdings" panose="05000000000000000000" pitchFamily="2" charset="2"/>
              <a:buNone/>
            </a:pPr>
            <a:r>
              <a:rPr lang="sr-Latn-CS" altLang="sr-Latn-RS" sz="2000" b="1" smtClean="0"/>
              <a:t>Odložiti papirni ubrus (na predviđeno mesto)</a:t>
            </a:r>
          </a:p>
          <a:p>
            <a:pPr lvl="1" eaLnBrk="1" hangingPunct="1">
              <a:lnSpc>
                <a:spcPct val="90000"/>
              </a:lnSpc>
              <a:buFont typeface="Wingdings" panose="05000000000000000000" pitchFamily="2" charset="2"/>
              <a:buChar char="I"/>
            </a:pPr>
            <a:endParaRPr lang="en-US" altLang="sr-Latn-R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Čuvar mesta za podnožje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20483" name="Čuvar mesta za broj slajda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96E4AB-2B18-4BC8-88DC-4FAB1F1AD53D}" type="slidenum">
              <a:rPr lang="en-US" altLang="sr-Latn-RS"/>
              <a:pPr/>
              <a:t>17</a:t>
            </a:fld>
            <a:endParaRPr lang="en-US" altLang="sr-Latn-RS"/>
          </a:p>
        </p:txBody>
      </p:sp>
      <p:pic>
        <p:nvPicPr>
          <p:cNvPr id="20484" name="Picture 4" descr="pranje ru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21506" name="Čuvar mesta za podnožje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21507" name="Čuvar mesta za broj slajda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314F74-533A-4FC0-93AA-E465D69D2A72}" type="slidenum">
              <a:rPr lang="en-US" altLang="sr-Latn-RS"/>
              <a:pPr/>
              <a:t>18</a:t>
            </a:fld>
            <a:endParaRPr lang="en-US" altLang="sr-Latn-RS"/>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916113"/>
            <a:ext cx="540067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Rectangle 5"/>
          <p:cNvSpPr>
            <a:spLocks noGrp="1" noChangeArrowheads="1"/>
          </p:cNvSpPr>
          <p:nvPr>
            <p:ph type="title"/>
          </p:nvPr>
        </p:nvSpPr>
        <p:spPr/>
        <p:txBody>
          <a:bodyPr/>
          <a:lstStyle/>
          <a:p>
            <a:pPr eaLnBrk="1" hangingPunct="1"/>
            <a:r>
              <a:rPr lang="sr-Latn-CS" altLang="sr-Latn-RS" sz="3200" b="1" smtClean="0">
                <a:solidFill>
                  <a:schemeClr val="bg1"/>
                </a:solidFill>
              </a:rPr>
              <a:t>I zapamtite, dobra higijenska praksa pranja ruku je najbolja mera prevencije zaraznih bolesti</a:t>
            </a:r>
            <a:endParaRPr lang="en-US" altLang="sr-Latn-RS" sz="3200" b="1" smtClean="0">
              <a:solidFill>
                <a:schemeClr val="bg1"/>
              </a:solidFill>
            </a:endParaRPr>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901825"/>
            <a:ext cx="540067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Rectangle 7"/>
          <p:cNvSpPr>
            <a:spLocks noChangeArrowheads="1"/>
          </p:cNvSpPr>
          <p:nvPr/>
        </p:nvSpPr>
        <p:spPr bwMode="auto">
          <a:xfrm>
            <a:off x="4683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r-Latn-CS" altLang="sr-Latn-RS" sz="3200" b="1">
                <a:solidFill>
                  <a:schemeClr val="bg1"/>
                </a:solidFill>
              </a:rPr>
              <a:t>I zapamtite, dobra higijenska praksa pranja ruku je najbolja mera prevencije zaraznih bolesti</a:t>
            </a:r>
            <a:endParaRPr lang="en-US" altLang="sr-Latn-RS" sz="3200" b="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22531"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04DBD8-790B-4DAA-8422-0A396CC3EDFA}" type="slidenum">
              <a:rPr lang="en-US" altLang="sr-Latn-RS"/>
              <a:pPr/>
              <a:t>19</a:t>
            </a:fld>
            <a:endParaRPr lang="en-US" altLang="sr-Latn-RS"/>
          </a:p>
        </p:txBody>
      </p:sp>
      <p:sp>
        <p:nvSpPr>
          <p:cNvPr id="198658" name="Rectangle 2"/>
          <p:cNvSpPr>
            <a:spLocks noGrp="1" noChangeArrowheads="1"/>
          </p:cNvSpPr>
          <p:nvPr>
            <p:ph type="title"/>
          </p:nvPr>
        </p:nvSpPr>
        <p:spPr/>
        <p:txBody>
          <a:bodyPr/>
          <a:lstStyle/>
          <a:p>
            <a:pPr eaLnBrk="1" hangingPunct="1">
              <a:defRPr/>
            </a:pPr>
            <a:r>
              <a:rPr lang="sr-Latn-CS" altLang="sr-Latn-RS" sz="4000" b="1" smtClean="0">
                <a:effectLst>
                  <a:outerShdw blurRad="38100" dist="38100" dir="2700000" algn="tl">
                    <a:srgbClr val="C0C0C0"/>
                  </a:outerShdw>
                </a:effectLst>
              </a:rPr>
              <a:t>Tehnika trljanja ruku sredstvom na bazi alkohola</a:t>
            </a:r>
            <a:endParaRPr lang="en-US" altLang="sr-Latn-RS" sz="4000" b="1" smtClean="0">
              <a:effectLst>
                <a:outerShdw blurRad="38100" dist="38100" dir="2700000" algn="tl">
                  <a:srgbClr val="C0C0C0"/>
                </a:outerShdw>
              </a:effectLst>
            </a:endParaRPr>
          </a:p>
        </p:txBody>
      </p:sp>
      <p:sp>
        <p:nvSpPr>
          <p:cNvPr id="22533" name="Rectangle 3"/>
          <p:cNvSpPr>
            <a:spLocks noGrp="1" noChangeArrowheads="1"/>
          </p:cNvSpPr>
          <p:nvPr>
            <p:ph type="body" idx="1"/>
          </p:nvPr>
        </p:nvSpPr>
        <p:spPr>
          <a:xfrm>
            <a:off x="457200" y="1773238"/>
            <a:ext cx="8435975" cy="4535487"/>
          </a:xfrm>
        </p:spPr>
        <p:txBody>
          <a:bodyPr/>
          <a:lstStyle/>
          <a:p>
            <a:pPr eaLnBrk="1" hangingPunct="1">
              <a:lnSpc>
                <a:spcPct val="90000"/>
              </a:lnSpc>
              <a:buFont typeface="Wingdings" panose="05000000000000000000" pitchFamily="2" charset="2"/>
              <a:buChar char="I"/>
            </a:pPr>
            <a:r>
              <a:rPr lang="sr-Latn-CS" altLang="sr-Latn-RS" sz="2400" smtClean="0"/>
              <a:t>Pošto nemamo mogućnost da ruke peremo vodom i sapunom, doneli smo sredstvo na bazi alkohola.</a:t>
            </a:r>
          </a:p>
          <a:p>
            <a:pPr eaLnBrk="1" hangingPunct="1">
              <a:lnSpc>
                <a:spcPct val="90000"/>
              </a:lnSpc>
              <a:buFont typeface="Wingdings" panose="05000000000000000000" pitchFamily="2" charset="2"/>
              <a:buChar char="I"/>
            </a:pPr>
            <a:endParaRPr lang="sr-Latn-CS" altLang="sr-Latn-RS" sz="2400" smtClean="0"/>
          </a:p>
          <a:p>
            <a:pPr eaLnBrk="1" hangingPunct="1">
              <a:lnSpc>
                <a:spcPct val="90000"/>
              </a:lnSpc>
              <a:buFont typeface="Wingdings" panose="05000000000000000000" pitchFamily="2" charset="2"/>
              <a:buChar char="I"/>
            </a:pPr>
            <a:r>
              <a:rPr lang="sr-Latn-CS" altLang="sr-Latn-RS" sz="2400" smtClean="0"/>
              <a:t>Sredstvo za trljanje ruku na bazi alkohola je jednako dobro kao i pranje ruku sapunom i vodom!</a:t>
            </a:r>
          </a:p>
          <a:p>
            <a:pPr eaLnBrk="1" hangingPunct="1">
              <a:lnSpc>
                <a:spcPct val="90000"/>
              </a:lnSpc>
              <a:buFont typeface="Wingdings" panose="05000000000000000000" pitchFamily="2" charset="2"/>
              <a:buChar char="I"/>
            </a:pPr>
            <a:endParaRPr lang="sr-Latn-CS" altLang="sr-Latn-RS" sz="2400" smtClean="0"/>
          </a:p>
          <a:p>
            <a:pPr eaLnBrk="1" hangingPunct="1">
              <a:lnSpc>
                <a:spcPct val="90000"/>
              </a:lnSpc>
              <a:buFont typeface="Wingdings" panose="05000000000000000000" pitchFamily="2" charset="2"/>
              <a:buChar char="I"/>
            </a:pPr>
            <a:r>
              <a:rPr lang="sr-Latn-CS" altLang="sr-Latn-RS" sz="2400" smtClean="0"/>
              <a:t>Sredstvo sadrži i sredstvo za negu ruku pa se ruku mogu prati češće sa manje mogućnosti za oštećenje kože!</a:t>
            </a:r>
          </a:p>
          <a:p>
            <a:pPr eaLnBrk="1" hangingPunct="1">
              <a:lnSpc>
                <a:spcPct val="90000"/>
              </a:lnSpc>
              <a:buFont typeface="Wingdings" panose="05000000000000000000" pitchFamily="2" charset="2"/>
              <a:buChar char="I"/>
            </a:pPr>
            <a:endParaRPr lang="sr-Latn-CS" altLang="sr-Latn-RS" sz="2400" smtClean="0"/>
          </a:p>
          <a:p>
            <a:pPr eaLnBrk="1" hangingPunct="1">
              <a:lnSpc>
                <a:spcPct val="90000"/>
              </a:lnSpc>
              <a:buFont typeface="Wingdings" panose="05000000000000000000" pitchFamily="2" charset="2"/>
              <a:buChar char="I"/>
            </a:pPr>
            <a:r>
              <a:rPr lang="sr-Latn-CS" altLang="sr-Latn-RS" sz="2400" smtClean="0"/>
              <a:t>Sredstvo koje smo doneli je magično! Ono svetli u mraku! Da ne bismo gasili svetlo i pravili mrak, doneli smo specijalne kutije koje smo pozajmili od mađioničara!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Čuvar mesta za podnožje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4099" name="Čuvar mesta za broj slajda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9C2F91-2BB1-463F-941D-572882814E0A}" type="slidenum">
              <a:rPr lang="en-US" altLang="sr-Latn-RS"/>
              <a:pPr/>
              <a:t>2</a:t>
            </a:fld>
            <a:endParaRPr lang="en-US" altLang="sr-Latn-R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44675"/>
            <a:ext cx="6977063"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965" name="Rectangle 5"/>
          <p:cNvSpPr>
            <a:spLocks noGrp="1" noChangeArrowheads="1"/>
          </p:cNvSpPr>
          <p:nvPr>
            <p:ph type="title"/>
          </p:nvPr>
        </p:nvSpPr>
        <p:spPr/>
        <p:txBody>
          <a:bodyPr/>
          <a:lstStyle/>
          <a:p>
            <a:pPr eaLnBrk="1" hangingPunct="1">
              <a:defRPr/>
            </a:pPr>
            <a:r>
              <a:rPr lang="sr-Latn-CS" altLang="sr-Latn-RS" b="1" smtClean="0">
                <a:effectLst>
                  <a:outerShdw blurRad="38100" dist="38100" dir="2700000" algn="tl">
                    <a:srgbClr val="C0C0C0"/>
                  </a:outerShdw>
                </a:effectLst>
              </a:rPr>
              <a:t>Držimo se za ruke</a:t>
            </a:r>
            <a:endParaRPr lang="en-US" altLang="sr-Latn-RS" b="1"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Čuvar mesta za podnožje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23555" name="Čuvar mesta za broj slajda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C854FC-CE7A-4990-903F-2B4A08DE372C}" type="slidenum">
              <a:rPr lang="en-US" altLang="sr-Latn-RS"/>
              <a:pPr/>
              <a:t>20</a:t>
            </a:fld>
            <a:endParaRPr lang="en-US" altLang="sr-Latn-RS"/>
          </a:p>
        </p:txBody>
      </p:sp>
      <p:pic>
        <p:nvPicPr>
          <p:cNvPr id="23556" name="Picture 4" descr="27infect-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Čuvar mesta za podnožje 5"/>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24579" name="Čuvar mesta za broj slajda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99A337-CAF4-4D95-B4B8-4BAFDC14F5A3}" type="slidenum">
              <a:rPr lang="en-US" altLang="sr-Latn-RS"/>
              <a:pPr/>
              <a:t>21</a:t>
            </a:fld>
            <a:endParaRPr lang="en-US" altLang="sr-Latn-RS"/>
          </a:p>
        </p:txBody>
      </p:sp>
      <p:sp>
        <p:nvSpPr>
          <p:cNvPr id="24580" name="Rectangle 7"/>
          <p:cNvSpPr>
            <a:spLocks noGrp="1" noChangeArrowheads="1"/>
          </p:cNvSpPr>
          <p:nvPr>
            <p:ph type="body" sz="half" idx="2"/>
          </p:nvPr>
        </p:nvSpPr>
        <p:spPr>
          <a:xfrm>
            <a:off x="323850" y="333375"/>
            <a:ext cx="8569325" cy="3095625"/>
          </a:xfrm>
        </p:spPr>
        <p:txBody>
          <a:bodyPr/>
          <a:lstStyle/>
          <a:p>
            <a:pPr eaLnBrk="1" hangingPunct="1">
              <a:lnSpc>
                <a:spcPct val="90000"/>
              </a:lnSpc>
            </a:pPr>
            <a:r>
              <a:rPr lang="sr-Latn-CS" altLang="sr-Latn-RS" sz="2800" smtClean="0"/>
              <a:t>Sredstvo je obeleženo fluorescirajućom materijom</a:t>
            </a:r>
          </a:p>
          <a:p>
            <a:pPr eaLnBrk="1" hangingPunct="1">
              <a:lnSpc>
                <a:spcPct val="90000"/>
              </a:lnSpc>
            </a:pPr>
            <a:r>
              <a:rPr lang="sr-Latn-CS" altLang="sr-Latn-RS" sz="2800" smtClean="0"/>
              <a:t>Nakon utrljavanja sredstva ruke postaviti u kutiju u kojoj je UV lampa (366nm)</a:t>
            </a:r>
          </a:p>
          <a:p>
            <a:pPr eaLnBrk="1" hangingPunct="1">
              <a:lnSpc>
                <a:spcPct val="90000"/>
              </a:lnSpc>
            </a:pPr>
            <a:r>
              <a:rPr lang="sr-Latn-CS" altLang="sr-Latn-RS" sz="2800" smtClean="0"/>
              <a:t>UV svetlost obasja mesta u koja je sredstvo utrljano</a:t>
            </a:r>
          </a:p>
          <a:p>
            <a:pPr eaLnBrk="1" hangingPunct="1">
              <a:lnSpc>
                <a:spcPct val="90000"/>
              </a:lnSpc>
            </a:pPr>
            <a:r>
              <a:rPr lang="sr-Latn-CS" altLang="sr-Latn-RS" sz="2800" smtClean="0"/>
              <a:t>Delovi kože u koja sredstvo nije utrljano ostaće crna</a:t>
            </a:r>
          </a:p>
        </p:txBody>
      </p:sp>
      <p:pic>
        <p:nvPicPr>
          <p:cNvPr id="24581" name="Picture 8" descr="Dirty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997200"/>
            <a:ext cx="450056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Čuvar mesta za podnožje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25603" name="Čuvar mesta za broj slajda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F94C2A-C85C-4C1F-868B-D4CB351F94B5}" type="slidenum">
              <a:rPr lang="en-US" altLang="sr-Latn-RS"/>
              <a:pPr/>
              <a:t>22</a:t>
            </a:fld>
            <a:endParaRPr lang="en-US" altLang="sr-Latn-RS"/>
          </a:p>
        </p:txBody>
      </p:sp>
      <p:sp>
        <p:nvSpPr>
          <p:cNvPr id="203784" name="Rectangle 8"/>
          <p:cNvSpPr>
            <a:spLocks noGrp="1" noChangeArrowheads="1"/>
          </p:cNvSpPr>
          <p:nvPr>
            <p:ph type="title"/>
          </p:nvPr>
        </p:nvSpPr>
        <p:spPr>
          <a:xfrm>
            <a:off x="1476375" y="260350"/>
            <a:ext cx="6191250" cy="1143000"/>
          </a:xfrm>
        </p:spPr>
        <p:txBody>
          <a:bodyPr/>
          <a:lstStyle/>
          <a:p>
            <a:pPr eaLnBrk="1" hangingPunct="1">
              <a:defRPr/>
            </a:pPr>
            <a:r>
              <a:rPr lang="en-US" altLang="sr-Latn-RS" sz="4000" b="1" smtClean="0">
                <a:effectLst>
                  <a:outerShdw blurRad="38100" dist="38100" dir="2700000" algn="tl">
                    <a:srgbClr val="C0C0C0"/>
                  </a:outerShdw>
                </a:effectLst>
              </a:rPr>
              <a:t>Du</a:t>
            </a:r>
            <a:r>
              <a:rPr lang="sr-Latn-CS" altLang="sr-Latn-RS" sz="4000" b="1" smtClean="0">
                <a:effectLst>
                  <a:outerShdw blurRad="38100" dist="38100" dir="2700000" algn="tl">
                    <a:srgbClr val="C0C0C0"/>
                  </a:outerShdw>
                </a:effectLst>
              </a:rPr>
              <a:t>žni smo da vas </a:t>
            </a:r>
            <a:r>
              <a:rPr lang="en-US" altLang="sr-Latn-RS" sz="4000" b="1" smtClean="0">
                <a:effectLst>
                  <a:outerShdw blurRad="38100" dist="38100" dir="2700000" algn="tl">
                    <a:srgbClr val="C0C0C0"/>
                  </a:outerShdw>
                </a:effectLst>
              </a:rPr>
              <a:t>informi</a:t>
            </a:r>
            <a:r>
              <a:rPr lang="sr-Latn-CS" altLang="sr-Latn-RS" sz="4000" b="1" smtClean="0">
                <a:effectLst>
                  <a:outerShdw blurRad="38100" dist="38100" dir="2700000" algn="tl">
                    <a:srgbClr val="C0C0C0"/>
                  </a:outerShdw>
                </a:effectLst>
              </a:rPr>
              <a:t>š</a:t>
            </a:r>
            <a:r>
              <a:rPr lang="en-US" altLang="sr-Latn-RS" sz="4000" b="1" smtClean="0">
                <a:effectLst>
                  <a:outerShdw blurRad="38100" dist="38100" dir="2700000" algn="tl">
                    <a:srgbClr val="C0C0C0"/>
                  </a:outerShdw>
                </a:effectLst>
              </a:rPr>
              <a:t>emo</a:t>
            </a:r>
          </a:p>
        </p:txBody>
      </p:sp>
      <p:sp>
        <p:nvSpPr>
          <p:cNvPr id="25605" name="Rectangle 6"/>
          <p:cNvSpPr>
            <a:spLocks noGrp="1" noChangeArrowheads="1"/>
          </p:cNvSpPr>
          <p:nvPr>
            <p:ph type="body" sz="half" idx="4294967295"/>
          </p:nvPr>
        </p:nvSpPr>
        <p:spPr>
          <a:xfrm>
            <a:off x="971550" y="1628775"/>
            <a:ext cx="7416800" cy="3816350"/>
          </a:xfrm>
        </p:spPr>
        <p:txBody>
          <a:bodyPr/>
          <a:lstStyle/>
          <a:p>
            <a:pPr eaLnBrk="1" hangingPunct="1"/>
            <a:r>
              <a:rPr lang="sr-Latn-CS" altLang="sr-Latn-RS" sz="2800" smtClean="0"/>
              <a:t>Sredstvo je bezbedno isključivo za spoljašnju upotrebu</a:t>
            </a:r>
          </a:p>
          <a:p>
            <a:pPr eaLnBrk="1" hangingPunct="1"/>
            <a:r>
              <a:rPr lang="sr-Latn-CS" altLang="sr-Latn-RS" sz="2800" smtClean="0"/>
              <a:t>Zapaljivo je</a:t>
            </a:r>
          </a:p>
          <a:p>
            <a:pPr eaLnBrk="1" hangingPunct="1"/>
            <a:r>
              <a:rPr lang="sr-Latn-CS" altLang="sr-Latn-RS" sz="2800" smtClean="0"/>
              <a:t>Iritans je, pa treba voditi računa da sredstvo ne dospe u oči</a:t>
            </a:r>
          </a:p>
          <a:p>
            <a:pPr eaLnBrk="1" hangingPunct="1"/>
            <a:r>
              <a:rPr lang="sr-Latn-CS" altLang="sr-Latn-RS" sz="2800" smtClean="0"/>
              <a:t>Ukoliko dospe u oči, treba ih isprati čistom vodom i zatražiti medicinsku pomoć</a:t>
            </a:r>
            <a:endParaRPr lang="en-US" altLang="sr-Latn-RS"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EDDE8"/>
        </a:solidFill>
        <a:effectLst/>
      </p:bgPr>
    </p:bg>
    <p:spTree>
      <p:nvGrpSpPr>
        <p:cNvPr id="1" name=""/>
        <p:cNvGrpSpPr/>
        <p:nvPr/>
      </p:nvGrpSpPr>
      <p:grpSpPr>
        <a:xfrm>
          <a:off x="0" y="0"/>
          <a:ext cx="0" cy="0"/>
          <a:chOff x="0" y="0"/>
          <a:chExt cx="0" cy="0"/>
        </a:xfrm>
      </p:grpSpPr>
      <p:sp>
        <p:nvSpPr>
          <p:cNvPr id="26626" name="Čuvar mesta za podnožje 5"/>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26627" name="Čuvar mesta za broj slajda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36AFB-16B6-4E62-93B4-0BBB9D905E8C}" type="slidenum">
              <a:rPr lang="en-US" altLang="sr-Latn-RS"/>
              <a:pPr/>
              <a:t>23</a:t>
            </a:fld>
            <a:endParaRPr lang="en-US" altLang="sr-Latn-RS"/>
          </a:p>
        </p:txBody>
      </p:sp>
      <p:sp>
        <p:nvSpPr>
          <p:cNvPr id="26628" name="Rectangle 7"/>
          <p:cNvSpPr>
            <a:spLocks noGrp="1" noChangeArrowheads="1"/>
          </p:cNvSpPr>
          <p:nvPr>
            <p:ph type="title"/>
          </p:nvPr>
        </p:nvSpPr>
        <p:spPr/>
        <p:txBody>
          <a:bodyPr/>
          <a:lstStyle/>
          <a:p>
            <a:pPr eaLnBrk="1" hangingPunct="1"/>
            <a:endParaRPr lang="sr-Latn-CS" altLang="sr-Latn-RS" smtClean="0"/>
          </a:p>
        </p:txBody>
      </p:sp>
      <p:sp>
        <p:nvSpPr>
          <p:cNvPr id="26629" name="Rectangle 8"/>
          <p:cNvSpPr>
            <a:spLocks noGrp="1" noChangeArrowheads="1"/>
          </p:cNvSpPr>
          <p:nvPr>
            <p:ph type="body" sz="half" idx="1"/>
          </p:nvPr>
        </p:nvSpPr>
        <p:spPr/>
        <p:txBody>
          <a:bodyPr/>
          <a:lstStyle/>
          <a:p>
            <a:pPr eaLnBrk="1" hangingPunct="1">
              <a:lnSpc>
                <a:spcPct val="80000"/>
              </a:lnSpc>
            </a:pPr>
            <a:endParaRPr lang="sr-Latn-CS" altLang="sr-Latn-RS" sz="1800" smtClean="0"/>
          </a:p>
        </p:txBody>
      </p:sp>
      <p:sp>
        <p:nvSpPr>
          <p:cNvPr id="26630" name="Rectangle 9"/>
          <p:cNvSpPr>
            <a:spLocks noGrp="1" noChangeArrowheads="1"/>
          </p:cNvSpPr>
          <p:nvPr>
            <p:ph type="body" sz="half" idx="2"/>
          </p:nvPr>
        </p:nvSpPr>
        <p:spPr>
          <a:xfrm>
            <a:off x="6838950" y="5805488"/>
            <a:ext cx="2305050" cy="320675"/>
          </a:xfrm>
        </p:spPr>
        <p:txBody>
          <a:bodyPr/>
          <a:lstStyle/>
          <a:p>
            <a:pPr eaLnBrk="1" hangingPunct="1">
              <a:lnSpc>
                <a:spcPct val="80000"/>
              </a:lnSpc>
              <a:buFontTx/>
              <a:buNone/>
            </a:pPr>
            <a:r>
              <a:rPr lang="sr-Latn-CS" altLang="sr-Latn-RS" sz="1800" b="1" i="1" smtClean="0"/>
              <a:t>Hvala na pažnji!</a:t>
            </a:r>
            <a:endParaRPr lang="en-US" altLang="sr-Latn-RS" sz="1800" b="1" i="1" smtClean="0"/>
          </a:p>
        </p:txBody>
      </p:sp>
      <p:pic>
        <p:nvPicPr>
          <p:cNvPr id="26631" name="Picture 2" descr="IMG_0001"/>
          <p:cNvPicPr>
            <a:picLocks noChangeAspect="1" noChangeArrowheads="1"/>
          </p:cNvPicPr>
          <p:nvPr>
            <p:ph idx="4294967295"/>
          </p:nvPr>
        </p:nvPicPr>
        <p:blipFill>
          <a:blip r:embed="rId2">
            <a:clrChange>
              <a:clrFrom>
                <a:srgbClr val="F1F6FF"/>
              </a:clrFrom>
              <a:clrTo>
                <a:srgbClr val="F1F6FF">
                  <a:alpha val="0"/>
                </a:srgbClr>
              </a:clrTo>
            </a:clrChange>
            <a:extLst>
              <a:ext uri="{28A0092B-C50C-407E-A947-70E740481C1C}">
                <a14:useLocalDpi xmlns:a14="http://schemas.microsoft.com/office/drawing/2010/main" val="0"/>
              </a:ext>
            </a:extLst>
          </a:blip>
          <a:srcRect/>
          <a:stretch>
            <a:fillRect/>
          </a:stretch>
        </p:blipFill>
        <p:spPr>
          <a:xfrm>
            <a:off x="2268538" y="0"/>
            <a:ext cx="456723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2" name="Picture 3" descr="Novi LOGO Institut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0"/>
            <a:ext cx="17367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4"/>
          <p:cNvPicPr>
            <a:picLocks noChangeAspect="1" noChangeArrowheads="1"/>
          </p:cNvPicPr>
          <p:nvPr/>
        </p:nvPicPr>
        <p:blipFill>
          <a:blip r:embed="rId4" cstate="print">
            <a:clrChange>
              <a:clrFrom>
                <a:srgbClr val="FFFFFF"/>
              </a:clrFrom>
              <a:clrTo>
                <a:srgbClr val="FFFFFF">
                  <a:alpha val="0"/>
                </a:srgbClr>
              </a:clrTo>
            </a:clrChange>
            <a:lum bright="26000" contrast="30000"/>
            <a:extLst>
              <a:ext uri="{28A0092B-C50C-407E-A947-70E740481C1C}">
                <a14:useLocalDpi xmlns:a14="http://schemas.microsoft.com/office/drawing/2010/main" val="0"/>
              </a:ext>
            </a:extLst>
          </a:blip>
          <a:srcRect/>
          <a:stretch>
            <a:fillRect/>
          </a:stretch>
        </p:blipFill>
        <p:spPr bwMode="auto">
          <a:xfrm>
            <a:off x="6948488" y="260350"/>
            <a:ext cx="1952625" cy="20605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5013325"/>
            <a:ext cx="152558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Čuvar mesta za podnožje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5123" name="Čuvar mesta za broj slajda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0209D2-391E-4614-AD9F-0D20813FE835}" type="slidenum">
              <a:rPr lang="en-US" altLang="sr-Latn-RS"/>
              <a:pPr/>
              <a:t>3</a:t>
            </a:fld>
            <a:endParaRPr lang="en-US" altLang="sr-Latn-RS"/>
          </a:p>
        </p:txBody>
      </p:sp>
      <p:sp>
        <p:nvSpPr>
          <p:cNvPr id="191495" name="Rectangle 7"/>
          <p:cNvSpPr>
            <a:spLocks noGrp="1" noChangeArrowheads="1"/>
          </p:cNvSpPr>
          <p:nvPr>
            <p:ph type="title"/>
          </p:nvPr>
        </p:nvSpPr>
        <p:spPr/>
        <p:txBody>
          <a:bodyPr/>
          <a:lstStyle/>
          <a:p>
            <a:pPr eaLnBrk="1" hangingPunct="1">
              <a:defRPr/>
            </a:pPr>
            <a:r>
              <a:rPr lang="sr-Latn-CS" altLang="sr-Latn-RS" sz="4000" b="1" smtClean="0">
                <a:effectLst>
                  <a:outerShdw blurRad="38100" dist="38100" dir="2700000" algn="tl">
                    <a:srgbClr val="C0C0C0"/>
                  </a:outerShdw>
                </a:effectLst>
              </a:rPr>
              <a:t>Ruke </a:t>
            </a:r>
            <a:r>
              <a:rPr lang="en-US" altLang="sr-Latn-RS" sz="4000" b="1" smtClean="0">
                <a:effectLst>
                  <a:outerShdw blurRad="38100" dist="38100" dir="2700000" algn="tl">
                    <a:srgbClr val="C0C0C0"/>
                  </a:outerShdw>
                </a:effectLst>
              </a:rPr>
              <a:t>su</a:t>
            </a:r>
            <a:r>
              <a:rPr lang="sr-Latn-CS" altLang="sr-Latn-RS" sz="4000" b="1" smtClean="0">
                <a:effectLst>
                  <a:outerShdw blurRad="38100" dist="38100" dir="2700000" algn="tl">
                    <a:srgbClr val="C0C0C0"/>
                  </a:outerShdw>
                </a:effectLst>
              </a:rPr>
              <a:t> sredstvo komunikacije</a:t>
            </a:r>
            <a:endParaRPr lang="en-US" altLang="sr-Latn-RS" sz="4000" b="1" smtClean="0">
              <a:effectLst>
                <a:outerShdw blurRad="38100" dist="38100" dir="2700000" algn="tl">
                  <a:srgbClr val="C0C0C0"/>
                </a:outerShdw>
              </a:effectLst>
            </a:endParaRPr>
          </a:p>
        </p:txBody>
      </p:sp>
      <p:pic>
        <p:nvPicPr>
          <p:cNvPr id="5125" name="Picture 6" descr="hand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484313"/>
            <a:ext cx="3921125"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Čuvar mesta za podnožje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6147" name="Čuvar mesta za broj slajda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9C82C0-9A10-41F2-9866-650E00E2FB3A}" type="slidenum">
              <a:rPr lang="en-US" altLang="sr-Latn-RS"/>
              <a:pPr/>
              <a:t>4</a:t>
            </a:fld>
            <a:endParaRPr lang="en-US" altLang="sr-Latn-RS"/>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28775"/>
            <a:ext cx="5037138"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3" name="Rectangle 5"/>
          <p:cNvSpPr>
            <a:spLocks noGrp="1" noChangeArrowheads="1"/>
          </p:cNvSpPr>
          <p:nvPr>
            <p:ph type="title"/>
          </p:nvPr>
        </p:nvSpPr>
        <p:spPr/>
        <p:txBody>
          <a:bodyPr/>
          <a:lstStyle/>
          <a:p>
            <a:pPr eaLnBrk="1" hangingPunct="1">
              <a:defRPr/>
            </a:pPr>
            <a:r>
              <a:rPr lang="sr-Latn-CS" altLang="sr-Latn-RS" b="1" smtClean="0">
                <a:effectLst>
                  <a:outerShdw blurRad="38100" dist="38100" dir="2700000" algn="tl">
                    <a:srgbClr val="C0C0C0"/>
                  </a:outerShdw>
                </a:effectLst>
              </a:rPr>
              <a:t>Ruke su vredne</a:t>
            </a:r>
            <a:endParaRPr lang="en-US" altLang="sr-Latn-RS" b="1"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Čuvar mesta za podnožje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7171" name="Čuvar mesta za broj slajda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9AD56F-BAD0-4420-B54D-50A7E0A4B4C5}" type="slidenum">
              <a:rPr lang="en-US" altLang="sr-Latn-RS"/>
              <a:pPr/>
              <a:t>5</a:t>
            </a:fld>
            <a:endParaRPr lang="en-US" altLang="sr-Latn-RS"/>
          </a:p>
        </p:txBody>
      </p:sp>
      <p:pic>
        <p:nvPicPr>
          <p:cNvPr id="7172" name="Picture 5" descr="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916113"/>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2" name="Rectangle 6"/>
          <p:cNvSpPr>
            <a:spLocks noGrp="1" noChangeArrowheads="1"/>
          </p:cNvSpPr>
          <p:nvPr>
            <p:ph type="title"/>
          </p:nvPr>
        </p:nvSpPr>
        <p:spPr/>
        <p:txBody>
          <a:bodyPr/>
          <a:lstStyle/>
          <a:p>
            <a:pPr eaLnBrk="1" hangingPunct="1">
              <a:defRPr/>
            </a:pPr>
            <a:r>
              <a:rPr lang="sr-Latn-CS" altLang="sr-Latn-RS" b="1" smtClean="0">
                <a:effectLst>
                  <a:outerShdw blurRad="38100" dist="38100" dir="2700000" algn="tl">
                    <a:srgbClr val="C0C0C0"/>
                  </a:outerShdw>
                </a:effectLst>
              </a:rPr>
              <a:t>Nekad su preterano vredne</a:t>
            </a:r>
            <a:endParaRPr lang="en-US" altLang="sr-Latn-RS" b="1"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9219"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8ED2A7-7633-40EF-82E0-18F514FF191D}" type="slidenum">
              <a:rPr lang="en-US" altLang="sr-Latn-RS"/>
              <a:pPr/>
              <a:t>6</a:t>
            </a:fld>
            <a:endParaRPr lang="en-US" altLang="sr-Latn-RS"/>
          </a:p>
        </p:txBody>
      </p:sp>
      <p:sp>
        <p:nvSpPr>
          <p:cNvPr id="190466" name="Rectangle 2"/>
          <p:cNvSpPr>
            <a:spLocks noGrp="1" noChangeArrowheads="1"/>
          </p:cNvSpPr>
          <p:nvPr>
            <p:ph type="title"/>
          </p:nvPr>
        </p:nvSpPr>
        <p:spPr/>
        <p:txBody>
          <a:bodyPr/>
          <a:lstStyle/>
          <a:p>
            <a:pPr eaLnBrk="1" hangingPunct="1">
              <a:defRPr/>
            </a:pPr>
            <a:r>
              <a:rPr lang="sr-Latn-CS" altLang="sr-Latn-RS" b="1" smtClean="0">
                <a:effectLst>
                  <a:outerShdw blurRad="38100" dist="38100" dir="2700000" algn="tl">
                    <a:srgbClr val="C0C0C0"/>
                  </a:outerShdw>
                </a:effectLst>
              </a:rPr>
              <a:t>Učestalo i pravilno!</a:t>
            </a:r>
            <a:endParaRPr lang="en-US" altLang="sr-Latn-RS" b="1" smtClean="0">
              <a:effectLst>
                <a:outerShdw blurRad="38100" dist="38100" dir="2700000" algn="tl">
                  <a:srgbClr val="C0C0C0"/>
                </a:outerShdw>
              </a:effectLst>
            </a:endParaRPr>
          </a:p>
        </p:txBody>
      </p:sp>
      <p:sp>
        <p:nvSpPr>
          <p:cNvPr id="9221" name="Rectangle 3"/>
          <p:cNvSpPr>
            <a:spLocks noGrp="1" noChangeArrowheads="1"/>
          </p:cNvSpPr>
          <p:nvPr>
            <p:ph type="body" idx="1"/>
          </p:nvPr>
        </p:nvSpPr>
        <p:spPr/>
        <p:txBody>
          <a:bodyPr/>
          <a:lstStyle/>
          <a:p>
            <a:pPr eaLnBrk="1" hangingPunct="1">
              <a:lnSpc>
                <a:spcPct val="90000"/>
              </a:lnSpc>
            </a:pPr>
            <a:r>
              <a:rPr lang="sr-Latn-CS" altLang="sr-Latn-RS" sz="2800" smtClean="0"/>
              <a:t>Praktično, onog momenta kada operemo ruke dodirivanjem počinjemo da prikupljamo najrazličitije mikroorganizme dodirujući površine koje se nalaze svuda oko nas (kvake, vrata, igračke, olovke, ljuljaške, lopte, hranu, ruke, pa sve do daske na toaletu....). </a:t>
            </a:r>
          </a:p>
          <a:p>
            <a:pPr eaLnBrk="1" hangingPunct="1">
              <a:lnSpc>
                <a:spcPct val="90000"/>
              </a:lnSpc>
            </a:pPr>
            <a:r>
              <a:rPr lang="sr-Latn-CS" altLang="sr-Latn-RS" sz="2800" smtClean="0"/>
              <a:t>Nemoguće je izbeći kontakt sa mikroorganizmima, ali možemo smanjiti njihov broj i možemo smanjiti šansu dodira sa infektivnim mikroorganizmima </a:t>
            </a:r>
            <a:r>
              <a:rPr lang="sr-Latn-CS" altLang="sr-Latn-RS" sz="2800" b="1" smtClean="0"/>
              <a:t>UČESTALIM</a:t>
            </a:r>
            <a:r>
              <a:rPr lang="sr-Latn-CS" altLang="sr-Latn-RS" sz="2800" smtClean="0"/>
              <a:t> I </a:t>
            </a:r>
            <a:r>
              <a:rPr lang="sr-Latn-CS" altLang="sr-Latn-RS" sz="2800" b="1" smtClean="0"/>
              <a:t>PRAVILNIM</a:t>
            </a:r>
            <a:r>
              <a:rPr lang="sr-Latn-CS" altLang="sr-Latn-RS" sz="2800" smtClean="0"/>
              <a:t> PRANJEM RUKU!</a:t>
            </a:r>
            <a:endParaRPr lang="en-US" altLang="sr-Latn-R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0243"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59EDBF-6A31-4475-84D7-276698C2E5A4}" type="slidenum">
              <a:rPr lang="en-US" altLang="sr-Latn-RS"/>
              <a:pPr/>
              <a:t>7</a:t>
            </a:fld>
            <a:endParaRPr lang="en-US" altLang="sr-Latn-RS"/>
          </a:p>
        </p:txBody>
      </p:sp>
      <p:sp>
        <p:nvSpPr>
          <p:cNvPr id="175106" name="Rectangle 2"/>
          <p:cNvSpPr>
            <a:spLocks noGrp="1" noChangeArrowheads="1"/>
          </p:cNvSpPr>
          <p:nvPr>
            <p:ph type="title"/>
          </p:nvPr>
        </p:nvSpPr>
        <p:spPr/>
        <p:txBody>
          <a:bodyPr/>
          <a:lstStyle/>
          <a:p>
            <a:pPr eaLnBrk="1" hangingPunct="1">
              <a:defRPr/>
            </a:pPr>
            <a:r>
              <a:rPr lang="sr-Latn-CS" altLang="sr-Latn-RS" b="1" smtClean="0">
                <a:effectLst>
                  <a:outerShdw blurRad="38100" dist="38100" dir="2700000" algn="tl">
                    <a:srgbClr val="C0C0C0"/>
                  </a:outerShdw>
                </a:effectLst>
              </a:rPr>
              <a:t>Postizanje higijenskih navika</a:t>
            </a:r>
            <a:endParaRPr lang="en-US" altLang="sr-Latn-RS" b="1" smtClean="0">
              <a:effectLst>
                <a:outerShdw blurRad="38100" dist="38100" dir="2700000" algn="tl">
                  <a:srgbClr val="C0C0C0"/>
                </a:outerShdw>
              </a:effectLst>
            </a:endParaRPr>
          </a:p>
        </p:txBody>
      </p:sp>
      <p:sp>
        <p:nvSpPr>
          <p:cNvPr id="10245" name="Rectangle 3"/>
          <p:cNvSpPr>
            <a:spLocks noGrp="1" noChangeArrowheads="1"/>
          </p:cNvSpPr>
          <p:nvPr>
            <p:ph type="body" idx="1"/>
          </p:nvPr>
        </p:nvSpPr>
        <p:spPr/>
        <p:txBody>
          <a:bodyPr/>
          <a:lstStyle/>
          <a:p>
            <a:pPr eaLnBrk="1" hangingPunct="1">
              <a:lnSpc>
                <a:spcPct val="90000"/>
              </a:lnSpc>
            </a:pPr>
            <a:r>
              <a:rPr lang="sr-Latn-CS" altLang="sr-Latn-RS" sz="2800" smtClean="0"/>
              <a:t>Pravilna i redovna higijena ruku (DOBRA HIGIJENSKA PRAKSA), dobar je, jednostavan i jeftin </a:t>
            </a:r>
            <a:r>
              <a:rPr lang="sr-Latn-CS" altLang="sr-Latn-RS" sz="2800" b="1" u="sng" smtClean="0"/>
              <a:t>način sprečavanja širenja mnogih zaraznih bolesti</a:t>
            </a:r>
            <a:r>
              <a:rPr lang="sr-Latn-CS" altLang="sr-Latn-RS" sz="2800" smtClean="0"/>
              <a:t> koje se mogu preneti nečistim rukama (obična prehlada, grip, infektivni prolivi, zarazna žutica, meningitis);</a:t>
            </a:r>
          </a:p>
          <a:p>
            <a:pPr eaLnBrk="1" hangingPunct="1">
              <a:lnSpc>
                <a:spcPct val="90000"/>
              </a:lnSpc>
            </a:pPr>
            <a:r>
              <a:rPr lang="sr-Latn-CS" altLang="sr-Latn-RS" sz="2800" b="1" smtClean="0"/>
              <a:t>To je proces smanjenja broja mikroorganizama na površini kože ruku upotrebom sredstava za pranje ruku (sapun i voda ili sredstvo na bazi alkohola za trljanje ruku)</a:t>
            </a:r>
            <a:endParaRPr lang="en-US" altLang="sr-Latn-RS" sz="28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1267"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7CCC0E-7A86-42CD-9897-53469CFFED81}" type="slidenum">
              <a:rPr lang="en-US" altLang="sr-Latn-RS"/>
              <a:pPr/>
              <a:t>8</a:t>
            </a:fld>
            <a:endParaRPr lang="en-US" altLang="sr-Latn-RS"/>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446712"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Grp="1" noChangeArrowheads="1"/>
          </p:cNvSpPr>
          <p:nvPr>
            <p:ph type="title"/>
          </p:nvPr>
        </p:nvSpPr>
        <p:spPr/>
        <p:txBody>
          <a:bodyPr/>
          <a:lstStyle/>
          <a:p>
            <a:pPr eaLnBrk="1" hangingPunct="1"/>
            <a:r>
              <a:rPr lang="sr-Latn-CS" altLang="sr-Latn-RS" sz="2800" b="1" smtClean="0"/>
              <a:t>PRANJE RUKU JE NAJBOLJA MERA PREVENCIJE ZARAZNIH BOLESTI</a:t>
            </a:r>
            <a:endParaRPr lang="en-US" altLang="sr-Latn-RS" sz="28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Čuvar mesta za podnožje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sr-Latn-RS"/>
              <a:t>Asistent dr Milka Popović, 2011.</a:t>
            </a:r>
          </a:p>
        </p:txBody>
      </p:sp>
      <p:sp>
        <p:nvSpPr>
          <p:cNvPr id="12291" name="Čuvar mesta za broj slajd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3A06F1-1E20-4511-B284-70F0297378AB}" type="slidenum">
              <a:rPr lang="en-US" altLang="sr-Latn-RS"/>
              <a:pPr/>
              <a:t>9</a:t>
            </a:fld>
            <a:endParaRPr lang="en-US" altLang="sr-Latn-RS"/>
          </a:p>
        </p:txBody>
      </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341313"/>
            <a:ext cx="5803900" cy="722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9"/>
          <p:cNvSpPr>
            <a:spLocks noGrp="1" noChangeArrowheads="1"/>
          </p:cNvSpPr>
          <p:nvPr>
            <p:ph type="body" idx="1"/>
          </p:nvPr>
        </p:nvSpPr>
        <p:spPr>
          <a:xfrm>
            <a:off x="5003800" y="1268413"/>
            <a:ext cx="3889375" cy="5030787"/>
          </a:xfrm>
        </p:spPr>
        <p:txBody>
          <a:bodyPr/>
          <a:lstStyle/>
          <a:p>
            <a:pPr eaLnBrk="1" hangingPunct="1"/>
            <a:r>
              <a:rPr lang="sr-Latn-CS" altLang="sr-Latn-RS" smtClean="0"/>
              <a:t>Dobrom higijenskom praksom pranja ruku uništava se više od 99% prolazne mikroflore, pa tako i patogenih mikroorganizama!</a:t>
            </a:r>
            <a:endParaRPr lang="en-US" altLang="sr-Latn-R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TotalTime>
  <Words>818</Words>
  <Application>Microsoft Office PowerPoint</Application>
  <PresentationFormat>On-screen Show (4:3)</PresentationFormat>
  <Paragraphs>138</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Wingdings</vt:lpstr>
      <vt:lpstr>Default Design</vt:lpstr>
      <vt:lpstr>ČISTE RUKE  BEZ PO MUKE</vt:lpstr>
      <vt:lpstr>Držimo se za ruke</vt:lpstr>
      <vt:lpstr>Ruke su sredstvo komunikacije</vt:lpstr>
      <vt:lpstr>Ruke su vredne</vt:lpstr>
      <vt:lpstr>Nekad su preterano vredne</vt:lpstr>
      <vt:lpstr>Učestalo i pravilno!</vt:lpstr>
      <vt:lpstr>Postizanje higijenskih navika</vt:lpstr>
      <vt:lpstr>PRANJE RUKU JE NAJBOLJA MERA PREVENCIJE ZARAZNIH BOLESTI</vt:lpstr>
      <vt:lpstr>PowerPoint Presentation</vt:lpstr>
      <vt:lpstr>Kada treba oprati ruke?</vt:lpstr>
      <vt:lpstr>PowerPoint Presentation</vt:lpstr>
      <vt:lpstr>Dakle, kada treba oprati ruke?</vt:lpstr>
      <vt:lpstr>PowerPoint Presentation</vt:lpstr>
      <vt:lpstr>Da vidimo da li znate da perete ruke - čime i kako?</vt:lpstr>
      <vt:lpstr>PowerPoint Presentation</vt:lpstr>
      <vt:lpstr>Pravilna tehnika pranja ruku</vt:lpstr>
      <vt:lpstr>PowerPoint Presentation</vt:lpstr>
      <vt:lpstr>I zapamtite, dobra higijenska praksa pranja ruku je najbolja mera prevencije zaraznih bolesti</vt:lpstr>
      <vt:lpstr>Tehnika trljanja ruku sredstvom na bazi alkohola</vt:lpstr>
      <vt:lpstr>PowerPoint Presentation</vt:lpstr>
      <vt:lpstr>PowerPoint Presentation</vt:lpstr>
      <vt:lpstr>Dužni smo da vas informišemo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korisnik</cp:lastModifiedBy>
  <cp:revision>42</cp:revision>
  <cp:lastPrinted>1601-01-01T00:00:00Z</cp:lastPrinted>
  <dcterms:created xsi:type="dcterms:W3CDTF">2009-04-20T14:15:18Z</dcterms:created>
  <dcterms:modified xsi:type="dcterms:W3CDTF">2019-10-14T07:57:09Z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